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Figtree"/>
      <p:regular r:id="rId15"/>
      <p:bold r:id="rId16"/>
      <p:italic r:id="rId17"/>
      <p:boldItalic r:id="rId18"/>
    </p:embeddedFont>
    <p:embeddedFont>
      <p:font typeface="Raleway"/>
      <p:regular r:id="rId19"/>
      <p:bold r:id="rId20"/>
      <p:italic r:id="rId21"/>
      <p:boldItalic r:id="rId22"/>
    </p:embeddedFont>
    <p:embeddedFont>
      <p:font typeface="Poppins"/>
      <p:regular r:id="rId23"/>
      <p:bold r:id="rId24"/>
      <p:italic r:id="rId25"/>
      <p:boldItalic r:id="rId26"/>
    </p:embeddedFont>
    <p:embeddedFont>
      <p:font typeface="Poppins SemiBold"/>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PoppinsSemiBold-bold.fntdata"/><Relationship Id="rId27" Type="http://schemas.openxmlformats.org/officeDocument/2006/relationships/font" Target="fonts/PoppinsSemiBold-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SemiBold-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PoppinsSemiBold-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Figtree-regular.fntdata"/><Relationship Id="rId14" Type="http://schemas.openxmlformats.org/officeDocument/2006/relationships/slide" Target="slides/slide10.xml"/><Relationship Id="rId17" Type="http://schemas.openxmlformats.org/officeDocument/2006/relationships/font" Target="fonts/Figtree-italic.fntdata"/><Relationship Id="rId16" Type="http://schemas.openxmlformats.org/officeDocument/2006/relationships/font" Target="fonts/Figtree-bold.fntdata"/><Relationship Id="rId19" Type="http://schemas.openxmlformats.org/officeDocument/2006/relationships/font" Target="fonts/Raleway-regular.fntdata"/><Relationship Id="rId18" Type="http://schemas.openxmlformats.org/officeDocument/2006/relationships/font" Target="fonts/Figtree-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6ac21f580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6ac21f580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1258269c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1258269c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11e7c571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11e7c571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1e375b9f5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1e375b9f5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1258269c9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1258269c9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6ac21f580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6ac21f580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6ac21f580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6ac21f580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c044b787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c044b787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105afc42a3_1_8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105afc42a3_1_8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829200" y="923663"/>
            <a:ext cx="7474200" cy="1489800"/>
          </a:xfrm>
          <a:prstGeom prst="rect">
            <a:avLst/>
          </a:prstGeom>
        </p:spPr>
        <p:txBody>
          <a:bodyPr anchorCtr="0" anchor="b" bIns="91425" lIns="91425" spcFirstLastPara="1" rIns="91425" wrap="square" tIns="91425">
            <a:noAutofit/>
          </a:bodyPr>
          <a:lstStyle>
            <a:lvl1pPr lvl="0" algn="ctr">
              <a:lnSpc>
                <a:spcPct val="90000"/>
              </a:lnSpc>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1440750" y="3810338"/>
            <a:ext cx="6251100" cy="409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1" name="Google Shape;11;p2"/>
          <p:cNvGrpSpPr/>
          <p:nvPr/>
        </p:nvGrpSpPr>
        <p:grpSpPr>
          <a:xfrm>
            <a:off x="-10387" y="226698"/>
            <a:ext cx="9165674" cy="4690103"/>
            <a:chOff x="-10387" y="226698"/>
            <a:chExt cx="9165674" cy="4690103"/>
          </a:xfrm>
        </p:grpSpPr>
        <p:grpSp>
          <p:nvGrpSpPr>
            <p:cNvPr id="12" name="Google Shape;12;p2"/>
            <p:cNvGrpSpPr/>
            <p:nvPr/>
          </p:nvGrpSpPr>
          <p:grpSpPr>
            <a:xfrm>
              <a:off x="-10387" y="226698"/>
              <a:ext cx="9165674" cy="4690103"/>
              <a:chOff x="-10387" y="226698"/>
              <a:chExt cx="9165674" cy="4690103"/>
            </a:xfrm>
          </p:grpSpPr>
          <p:cxnSp>
            <p:nvCxnSpPr>
              <p:cNvPr id="13" name="Google Shape;13;p2"/>
              <p:cNvCxnSpPr>
                <a:stCxn id="14" idx="0"/>
              </p:cNvCxnSpPr>
              <p:nvPr/>
            </p:nvCxnSpPr>
            <p:spPr>
              <a:xfrm rot="10800000">
                <a:off x="374288" y="289902"/>
                <a:ext cx="0" cy="4502100"/>
              </a:xfrm>
              <a:prstGeom prst="straightConnector1">
                <a:avLst/>
              </a:prstGeom>
              <a:noFill/>
              <a:ln cap="flat" cmpd="sng" w="9525">
                <a:solidFill>
                  <a:schemeClr val="dk1"/>
                </a:solidFill>
                <a:prstDash val="solid"/>
                <a:round/>
                <a:headEnd len="med" w="med" type="none"/>
                <a:tailEnd len="med" w="med" type="none"/>
              </a:ln>
            </p:spPr>
          </p:cxnSp>
          <p:grpSp>
            <p:nvGrpSpPr>
              <p:cNvPr id="15" name="Google Shape;15;p2"/>
              <p:cNvGrpSpPr/>
              <p:nvPr/>
            </p:nvGrpSpPr>
            <p:grpSpPr>
              <a:xfrm>
                <a:off x="-10387" y="226698"/>
                <a:ext cx="9165674" cy="4690103"/>
                <a:chOff x="-10387" y="226698"/>
                <a:chExt cx="9165674" cy="4690103"/>
              </a:xfrm>
            </p:grpSpPr>
            <p:cxnSp>
              <p:nvCxnSpPr>
                <p:cNvPr id="16" name="Google Shape;16;p2"/>
                <p:cNvCxnSpPr>
                  <a:stCxn id="17"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18" name="Google Shape;18;p2"/>
                <p:cNvGrpSpPr/>
                <p:nvPr/>
              </p:nvGrpSpPr>
              <p:grpSpPr>
                <a:xfrm>
                  <a:off x="311888" y="4792002"/>
                  <a:ext cx="713999" cy="124800"/>
                  <a:chOff x="311888" y="4791453"/>
                  <a:chExt cx="713999" cy="124800"/>
                </a:xfrm>
              </p:grpSpPr>
              <p:sp>
                <p:nvSpPr>
                  <p:cNvPr id="17" name="Google Shape;17;p2"/>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9" name="Google Shape;19;p2"/>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4" name="Google Shape;14;p2"/>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20" name="Google Shape;20;p2"/>
                <p:cNvGrpSpPr/>
                <p:nvPr/>
              </p:nvGrpSpPr>
              <p:grpSpPr>
                <a:xfrm>
                  <a:off x="8118113" y="226698"/>
                  <a:ext cx="713999" cy="124800"/>
                  <a:chOff x="8118113" y="226149"/>
                  <a:chExt cx="713999" cy="124800"/>
                </a:xfrm>
              </p:grpSpPr>
              <p:sp>
                <p:nvSpPr>
                  <p:cNvPr id="21" name="Google Shape;21;p2"/>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2" name="Google Shape;22;p2"/>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3" name="Google Shape;23;p2"/>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24" name="Google Shape;24;p2"/>
                <p:cNvCxnSpPr>
                  <a:stCxn id="21"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grpSp>
        <p:cxnSp>
          <p:nvCxnSpPr>
            <p:cNvPr id="25" name="Google Shape;25;p2"/>
            <p:cNvCxnSpPr/>
            <p:nvPr/>
          </p:nvCxnSpPr>
          <p:spPr>
            <a:xfrm>
              <a:off x="8769712" y="351498"/>
              <a:ext cx="0" cy="450120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6" name="Shape 146"/>
        <p:cNvGrpSpPr/>
        <p:nvPr/>
      </p:nvGrpSpPr>
      <p:grpSpPr>
        <a:xfrm>
          <a:off x="0" y="0"/>
          <a:ext cx="0" cy="0"/>
          <a:chOff x="0" y="0"/>
          <a:chExt cx="0" cy="0"/>
        </a:xfrm>
      </p:grpSpPr>
      <p:sp>
        <p:nvSpPr>
          <p:cNvPr id="147" name="Google Shape;147;p11"/>
          <p:cNvSpPr txBox="1"/>
          <p:nvPr>
            <p:ph hasCustomPrompt="1" type="title"/>
          </p:nvPr>
        </p:nvSpPr>
        <p:spPr>
          <a:xfrm>
            <a:off x="854850" y="930913"/>
            <a:ext cx="3951000" cy="1071600"/>
          </a:xfrm>
          <a:prstGeom prst="rect">
            <a:avLst/>
          </a:prstGeom>
          <a:solidFill>
            <a:srgbClr val="A8D7C9">
              <a:alpha val="48730"/>
            </a:srgbClr>
          </a:solidFill>
        </p:spPr>
        <p:txBody>
          <a:bodyPr anchorCtr="0" anchor="b" bIns="91425" lIns="91425" spcFirstLastPara="1" rIns="91425" wrap="square" tIns="91425">
            <a:noAutofit/>
          </a:bodyPr>
          <a:lstStyle>
            <a:lvl1pPr lvl="0" algn="ctr">
              <a:spcBef>
                <a:spcPts val="0"/>
              </a:spcBef>
              <a:spcAft>
                <a:spcPts val="0"/>
              </a:spcAft>
              <a:buSzPts val="9600"/>
              <a:buNone/>
              <a:defRPr sz="6000">
                <a:latin typeface="Poppins SemiBold"/>
                <a:ea typeface="Poppins SemiBold"/>
                <a:cs typeface="Poppins SemiBold"/>
                <a:sym typeface="Poppins SemiBold"/>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48" name="Google Shape;148;p11"/>
          <p:cNvSpPr txBox="1"/>
          <p:nvPr>
            <p:ph idx="1" type="subTitle"/>
          </p:nvPr>
        </p:nvSpPr>
        <p:spPr>
          <a:xfrm>
            <a:off x="854850" y="2990688"/>
            <a:ext cx="3951000" cy="122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49" name="Google Shape;149;p11"/>
          <p:cNvSpPr/>
          <p:nvPr>
            <p:ph idx="2" type="pic"/>
          </p:nvPr>
        </p:nvSpPr>
        <p:spPr>
          <a:xfrm>
            <a:off x="5280911" y="535000"/>
            <a:ext cx="3248100" cy="4073400"/>
          </a:xfrm>
          <a:prstGeom prst="rect">
            <a:avLst/>
          </a:prstGeom>
          <a:noFill/>
          <a:ln cap="flat" cmpd="sng" w="9525">
            <a:solidFill>
              <a:schemeClr val="dk1"/>
            </a:solidFill>
            <a:prstDash val="solid"/>
            <a:round/>
            <a:headEnd len="sm" w="sm" type="none"/>
            <a:tailEnd len="sm" w="sm" type="none"/>
          </a:ln>
        </p:spPr>
      </p:sp>
      <p:grpSp>
        <p:nvGrpSpPr>
          <p:cNvPr id="150" name="Google Shape;150;p11"/>
          <p:cNvGrpSpPr/>
          <p:nvPr/>
        </p:nvGrpSpPr>
        <p:grpSpPr>
          <a:xfrm>
            <a:off x="-10387" y="226698"/>
            <a:ext cx="9165674" cy="4690103"/>
            <a:chOff x="-10387" y="226698"/>
            <a:chExt cx="9165674" cy="4690103"/>
          </a:xfrm>
        </p:grpSpPr>
        <p:grpSp>
          <p:nvGrpSpPr>
            <p:cNvPr id="151" name="Google Shape;151;p11"/>
            <p:cNvGrpSpPr/>
            <p:nvPr/>
          </p:nvGrpSpPr>
          <p:grpSpPr>
            <a:xfrm>
              <a:off x="-10387" y="226698"/>
              <a:ext cx="9165674" cy="4690103"/>
              <a:chOff x="-10387" y="226698"/>
              <a:chExt cx="9165674" cy="4690103"/>
            </a:xfrm>
          </p:grpSpPr>
          <p:cxnSp>
            <p:nvCxnSpPr>
              <p:cNvPr id="152" name="Google Shape;152;p11"/>
              <p:cNvCxnSpPr>
                <a:stCxn id="153" idx="0"/>
              </p:cNvCxnSpPr>
              <p:nvPr/>
            </p:nvCxnSpPr>
            <p:spPr>
              <a:xfrm rot="10800000">
                <a:off x="374288" y="289902"/>
                <a:ext cx="0" cy="4502100"/>
              </a:xfrm>
              <a:prstGeom prst="straightConnector1">
                <a:avLst/>
              </a:prstGeom>
              <a:noFill/>
              <a:ln cap="flat" cmpd="sng" w="9525">
                <a:solidFill>
                  <a:schemeClr val="dk1"/>
                </a:solidFill>
                <a:prstDash val="solid"/>
                <a:round/>
                <a:headEnd len="med" w="med" type="none"/>
                <a:tailEnd len="med" w="med" type="none"/>
              </a:ln>
            </p:spPr>
          </p:cxnSp>
          <p:grpSp>
            <p:nvGrpSpPr>
              <p:cNvPr id="154" name="Google Shape;154;p11"/>
              <p:cNvGrpSpPr/>
              <p:nvPr/>
            </p:nvGrpSpPr>
            <p:grpSpPr>
              <a:xfrm>
                <a:off x="-10387" y="226698"/>
                <a:ext cx="9165674" cy="4690103"/>
                <a:chOff x="-10387" y="226698"/>
                <a:chExt cx="9165674" cy="4690103"/>
              </a:xfrm>
            </p:grpSpPr>
            <p:cxnSp>
              <p:nvCxnSpPr>
                <p:cNvPr id="155" name="Google Shape;155;p11"/>
                <p:cNvCxnSpPr>
                  <a:stCxn id="156"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157" name="Google Shape;157;p11"/>
                <p:cNvGrpSpPr/>
                <p:nvPr/>
              </p:nvGrpSpPr>
              <p:grpSpPr>
                <a:xfrm>
                  <a:off x="311888" y="4792002"/>
                  <a:ext cx="713999" cy="124800"/>
                  <a:chOff x="311888" y="4791453"/>
                  <a:chExt cx="713999" cy="124800"/>
                </a:xfrm>
              </p:grpSpPr>
              <p:sp>
                <p:nvSpPr>
                  <p:cNvPr id="156" name="Google Shape;156;p11"/>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58" name="Google Shape;158;p11"/>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53" name="Google Shape;153;p11"/>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159" name="Google Shape;159;p11"/>
                <p:cNvGrpSpPr/>
                <p:nvPr/>
              </p:nvGrpSpPr>
              <p:grpSpPr>
                <a:xfrm>
                  <a:off x="8118113" y="226698"/>
                  <a:ext cx="713999" cy="124800"/>
                  <a:chOff x="8118113" y="226149"/>
                  <a:chExt cx="713999" cy="124800"/>
                </a:xfrm>
              </p:grpSpPr>
              <p:sp>
                <p:nvSpPr>
                  <p:cNvPr id="160" name="Google Shape;160;p11"/>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61" name="Google Shape;161;p11"/>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62" name="Google Shape;162;p11"/>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163" name="Google Shape;163;p11"/>
                <p:cNvCxnSpPr>
                  <a:stCxn id="160"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grpSp>
        <p:cxnSp>
          <p:nvCxnSpPr>
            <p:cNvPr id="164" name="Google Shape;164;p11"/>
            <p:cNvCxnSpPr/>
            <p:nvPr/>
          </p:nvCxnSpPr>
          <p:spPr>
            <a:xfrm>
              <a:off x="8769712" y="351498"/>
              <a:ext cx="0" cy="450120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3"/>
        </a:solidFill>
      </p:bgPr>
    </p:bg>
    <p:spTree>
      <p:nvGrpSpPr>
        <p:cNvPr id="165" name="Shape 16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66" name="Shape 166"/>
        <p:cNvGrpSpPr/>
        <p:nvPr/>
      </p:nvGrpSpPr>
      <p:grpSpPr>
        <a:xfrm>
          <a:off x="0" y="0"/>
          <a:ext cx="0" cy="0"/>
          <a:chOff x="0" y="0"/>
          <a:chExt cx="0" cy="0"/>
        </a:xfrm>
      </p:grpSpPr>
      <p:sp>
        <p:nvSpPr>
          <p:cNvPr id="167" name="Google Shape;167;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8" name="Google Shape;168;p13"/>
          <p:cNvSpPr txBox="1"/>
          <p:nvPr>
            <p:ph hasCustomPrompt="1" idx="2" type="title"/>
          </p:nvPr>
        </p:nvSpPr>
        <p:spPr>
          <a:xfrm>
            <a:off x="2338025" y="1404925"/>
            <a:ext cx="831600" cy="447600"/>
          </a:xfrm>
          <a:prstGeom prst="rect">
            <a:avLst/>
          </a:prstGeom>
          <a:solidFill>
            <a:srgbClr val="A8D7C9">
              <a:alpha val="48730"/>
            </a:srgbClr>
          </a:solidFill>
        </p:spPr>
        <p:txBody>
          <a:bodyPr anchorCtr="0" anchor="b" bIns="91425" lIns="91425" spcFirstLastPara="1" rIns="91425" wrap="square" tIns="91425">
            <a:noAutofit/>
          </a:bodyPr>
          <a:lstStyle>
            <a:lvl1pPr lvl="0" rtl="0" algn="ctr">
              <a:spcBef>
                <a:spcPts val="0"/>
              </a:spcBef>
              <a:spcAft>
                <a:spcPts val="0"/>
              </a:spcAft>
              <a:buSzPts val="3000"/>
              <a:buNone/>
              <a:defRPr sz="2200">
                <a:latin typeface="Poppins SemiBold"/>
                <a:ea typeface="Poppins SemiBold"/>
                <a:cs typeface="Poppins SemiBold"/>
                <a:sym typeface="Poppins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9" name="Google Shape;169;p13"/>
          <p:cNvSpPr txBox="1"/>
          <p:nvPr>
            <p:ph hasCustomPrompt="1" idx="3" type="title"/>
          </p:nvPr>
        </p:nvSpPr>
        <p:spPr>
          <a:xfrm>
            <a:off x="5974438" y="1404925"/>
            <a:ext cx="831600" cy="447600"/>
          </a:xfrm>
          <a:prstGeom prst="rect">
            <a:avLst/>
          </a:prstGeom>
          <a:solidFill>
            <a:srgbClr val="A8D7C9">
              <a:alpha val="48730"/>
            </a:srgbClr>
          </a:solidFill>
        </p:spPr>
        <p:txBody>
          <a:bodyPr anchorCtr="0" anchor="b" bIns="91425" lIns="91425" spcFirstLastPara="1" rIns="91425" wrap="square" tIns="91425">
            <a:noAutofit/>
          </a:bodyPr>
          <a:lstStyle>
            <a:lvl1pPr lvl="0" rtl="0" algn="ctr">
              <a:spcBef>
                <a:spcPts val="0"/>
              </a:spcBef>
              <a:spcAft>
                <a:spcPts val="0"/>
              </a:spcAft>
              <a:buSzPts val="3000"/>
              <a:buNone/>
              <a:defRPr sz="2200">
                <a:latin typeface="Poppins SemiBold"/>
                <a:ea typeface="Poppins SemiBold"/>
                <a:cs typeface="Poppins SemiBold"/>
                <a:sym typeface="Poppins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0" name="Google Shape;170;p13"/>
          <p:cNvSpPr txBox="1"/>
          <p:nvPr>
            <p:ph hasCustomPrompt="1" idx="4" type="title"/>
          </p:nvPr>
        </p:nvSpPr>
        <p:spPr>
          <a:xfrm>
            <a:off x="2338025" y="2488225"/>
            <a:ext cx="831600" cy="447600"/>
          </a:xfrm>
          <a:prstGeom prst="rect">
            <a:avLst/>
          </a:prstGeom>
          <a:solidFill>
            <a:srgbClr val="A8D7C9">
              <a:alpha val="48730"/>
            </a:srgbClr>
          </a:solidFill>
        </p:spPr>
        <p:txBody>
          <a:bodyPr anchorCtr="0" anchor="b" bIns="91425" lIns="91425" spcFirstLastPara="1" rIns="91425" wrap="square" tIns="91425">
            <a:noAutofit/>
          </a:bodyPr>
          <a:lstStyle>
            <a:lvl1pPr lvl="0" rtl="0" algn="ctr">
              <a:spcBef>
                <a:spcPts val="0"/>
              </a:spcBef>
              <a:spcAft>
                <a:spcPts val="0"/>
              </a:spcAft>
              <a:buSzPts val="3000"/>
              <a:buNone/>
              <a:defRPr sz="2200">
                <a:latin typeface="Poppins SemiBold"/>
                <a:ea typeface="Poppins SemiBold"/>
                <a:cs typeface="Poppins SemiBold"/>
                <a:sym typeface="Poppins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1" name="Google Shape;171;p13"/>
          <p:cNvSpPr txBox="1"/>
          <p:nvPr>
            <p:ph hasCustomPrompt="1" idx="5" type="title"/>
          </p:nvPr>
        </p:nvSpPr>
        <p:spPr>
          <a:xfrm>
            <a:off x="5974438" y="2488225"/>
            <a:ext cx="831600" cy="447600"/>
          </a:xfrm>
          <a:prstGeom prst="rect">
            <a:avLst/>
          </a:prstGeom>
          <a:solidFill>
            <a:srgbClr val="A8D7C9">
              <a:alpha val="48730"/>
            </a:srgbClr>
          </a:solidFill>
        </p:spPr>
        <p:txBody>
          <a:bodyPr anchorCtr="0" anchor="b" bIns="91425" lIns="91425" spcFirstLastPara="1" rIns="91425" wrap="square" tIns="91425">
            <a:noAutofit/>
          </a:bodyPr>
          <a:lstStyle>
            <a:lvl1pPr lvl="0" rtl="0" algn="ctr">
              <a:spcBef>
                <a:spcPts val="0"/>
              </a:spcBef>
              <a:spcAft>
                <a:spcPts val="0"/>
              </a:spcAft>
              <a:buSzPts val="3000"/>
              <a:buNone/>
              <a:defRPr sz="2200">
                <a:latin typeface="Poppins SemiBold"/>
                <a:ea typeface="Poppins SemiBold"/>
                <a:cs typeface="Poppins SemiBold"/>
                <a:sym typeface="Poppins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2" name="Google Shape;172;p13"/>
          <p:cNvSpPr txBox="1"/>
          <p:nvPr>
            <p:ph hasCustomPrompt="1" idx="6" type="title"/>
          </p:nvPr>
        </p:nvSpPr>
        <p:spPr>
          <a:xfrm>
            <a:off x="2338025" y="3571525"/>
            <a:ext cx="831600" cy="447600"/>
          </a:xfrm>
          <a:prstGeom prst="rect">
            <a:avLst/>
          </a:prstGeom>
          <a:solidFill>
            <a:srgbClr val="A8D7C9">
              <a:alpha val="48730"/>
            </a:srgbClr>
          </a:solidFill>
        </p:spPr>
        <p:txBody>
          <a:bodyPr anchorCtr="0" anchor="b" bIns="91425" lIns="91425" spcFirstLastPara="1" rIns="91425" wrap="square" tIns="91425">
            <a:noAutofit/>
          </a:bodyPr>
          <a:lstStyle>
            <a:lvl1pPr lvl="0" rtl="0" algn="ctr">
              <a:spcBef>
                <a:spcPts val="0"/>
              </a:spcBef>
              <a:spcAft>
                <a:spcPts val="0"/>
              </a:spcAft>
              <a:buSzPts val="3000"/>
              <a:buNone/>
              <a:defRPr sz="2200">
                <a:latin typeface="Poppins SemiBold"/>
                <a:ea typeface="Poppins SemiBold"/>
                <a:cs typeface="Poppins SemiBold"/>
                <a:sym typeface="Poppins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3" name="Google Shape;173;p13"/>
          <p:cNvSpPr txBox="1"/>
          <p:nvPr>
            <p:ph hasCustomPrompt="1" idx="7" type="title"/>
          </p:nvPr>
        </p:nvSpPr>
        <p:spPr>
          <a:xfrm>
            <a:off x="5974438" y="3571525"/>
            <a:ext cx="831600" cy="447600"/>
          </a:xfrm>
          <a:prstGeom prst="rect">
            <a:avLst/>
          </a:prstGeom>
          <a:solidFill>
            <a:srgbClr val="A8D7C9">
              <a:alpha val="48730"/>
            </a:srgbClr>
          </a:solidFill>
        </p:spPr>
        <p:txBody>
          <a:bodyPr anchorCtr="0" anchor="b" bIns="91425" lIns="91425" spcFirstLastPara="1" rIns="91425" wrap="square" tIns="91425">
            <a:noAutofit/>
          </a:bodyPr>
          <a:lstStyle>
            <a:lvl1pPr lvl="0" rtl="0" algn="ctr">
              <a:spcBef>
                <a:spcPts val="0"/>
              </a:spcBef>
              <a:spcAft>
                <a:spcPts val="0"/>
              </a:spcAft>
              <a:buSzPts val="3000"/>
              <a:buNone/>
              <a:defRPr sz="2200">
                <a:latin typeface="Poppins SemiBold"/>
                <a:ea typeface="Poppins SemiBold"/>
                <a:cs typeface="Poppins SemiBold"/>
                <a:sym typeface="Poppins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4" name="Google Shape;174;p13"/>
          <p:cNvSpPr txBox="1"/>
          <p:nvPr>
            <p:ph idx="1" type="subTitle"/>
          </p:nvPr>
        </p:nvSpPr>
        <p:spPr>
          <a:xfrm>
            <a:off x="1279263" y="1852523"/>
            <a:ext cx="2949000" cy="44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75" name="Google Shape;175;p13"/>
          <p:cNvSpPr txBox="1"/>
          <p:nvPr>
            <p:ph idx="8" type="subTitle"/>
          </p:nvPr>
        </p:nvSpPr>
        <p:spPr>
          <a:xfrm>
            <a:off x="1279263" y="2935824"/>
            <a:ext cx="2949000" cy="44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76" name="Google Shape;176;p13"/>
          <p:cNvSpPr txBox="1"/>
          <p:nvPr>
            <p:ph idx="9" type="subTitle"/>
          </p:nvPr>
        </p:nvSpPr>
        <p:spPr>
          <a:xfrm>
            <a:off x="1279263" y="4019125"/>
            <a:ext cx="2949000" cy="44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77" name="Google Shape;177;p13"/>
          <p:cNvSpPr txBox="1"/>
          <p:nvPr>
            <p:ph idx="13" type="subTitle"/>
          </p:nvPr>
        </p:nvSpPr>
        <p:spPr>
          <a:xfrm>
            <a:off x="4915738" y="1852525"/>
            <a:ext cx="2949000" cy="44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78" name="Google Shape;178;p13"/>
          <p:cNvSpPr txBox="1"/>
          <p:nvPr>
            <p:ph idx="14" type="subTitle"/>
          </p:nvPr>
        </p:nvSpPr>
        <p:spPr>
          <a:xfrm>
            <a:off x="4915738" y="2935825"/>
            <a:ext cx="2949000" cy="44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79" name="Google Shape;179;p13"/>
          <p:cNvSpPr txBox="1"/>
          <p:nvPr>
            <p:ph idx="15" type="subTitle"/>
          </p:nvPr>
        </p:nvSpPr>
        <p:spPr>
          <a:xfrm>
            <a:off x="4915738" y="4019125"/>
            <a:ext cx="2949000" cy="44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grpSp>
        <p:nvGrpSpPr>
          <p:cNvPr id="180" name="Google Shape;180;p13"/>
          <p:cNvGrpSpPr/>
          <p:nvPr/>
        </p:nvGrpSpPr>
        <p:grpSpPr>
          <a:xfrm flipH="1">
            <a:off x="-10387" y="226698"/>
            <a:ext cx="9165674" cy="4690103"/>
            <a:chOff x="-10387" y="226698"/>
            <a:chExt cx="9165674" cy="4690103"/>
          </a:xfrm>
        </p:grpSpPr>
        <p:cxnSp>
          <p:nvCxnSpPr>
            <p:cNvPr id="181" name="Google Shape;181;p13"/>
            <p:cNvCxnSpPr>
              <a:stCxn id="182"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183" name="Google Shape;183;p13"/>
            <p:cNvGrpSpPr/>
            <p:nvPr/>
          </p:nvGrpSpPr>
          <p:grpSpPr>
            <a:xfrm>
              <a:off x="311888" y="4792002"/>
              <a:ext cx="713999" cy="124800"/>
              <a:chOff x="311888" y="4791453"/>
              <a:chExt cx="713999" cy="124800"/>
            </a:xfrm>
          </p:grpSpPr>
          <p:sp>
            <p:nvSpPr>
              <p:cNvPr id="182" name="Google Shape;182;p13"/>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84" name="Google Shape;184;p13"/>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85" name="Google Shape;185;p13"/>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186" name="Google Shape;186;p13"/>
            <p:cNvGrpSpPr/>
            <p:nvPr/>
          </p:nvGrpSpPr>
          <p:grpSpPr>
            <a:xfrm>
              <a:off x="8118113" y="226698"/>
              <a:ext cx="713999" cy="124800"/>
              <a:chOff x="8118113" y="226149"/>
              <a:chExt cx="713999" cy="124800"/>
            </a:xfrm>
          </p:grpSpPr>
          <p:sp>
            <p:nvSpPr>
              <p:cNvPr id="187" name="Google Shape;187;p13"/>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88" name="Google Shape;188;p13"/>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89" name="Google Shape;189;p13"/>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190" name="Google Shape;190;p13"/>
            <p:cNvCxnSpPr>
              <a:stCxn id="187"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
    <p:spTree>
      <p:nvGrpSpPr>
        <p:cNvPr id="191" name="Shape 191"/>
        <p:cNvGrpSpPr/>
        <p:nvPr/>
      </p:nvGrpSpPr>
      <p:grpSpPr>
        <a:xfrm>
          <a:off x="0" y="0"/>
          <a:ext cx="0" cy="0"/>
          <a:chOff x="0" y="0"/>
          <a:chExt cx="0" cy="0"/>
        </a:xfrm>
      </p:grpSpPr>
      <p:sp>
        <p:nvSpPr>
          <p:cNvPr id="192" name="Google Shape;192;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93" name="Google Shape;193;p14"/>
          <p:cNvGrpSpPr/>
          <p:nvPr/>
        </p:nvGrpSpPr>
        <p:grpSpPr>
          <a:xfrm>
            <a:off x="-10387" y="226698"/>
            <a:ext cx="9165674" cy="4690103"/>
            <a:chOff x="-10387" y="226698"/>
            <a:chExt cx="9165674" cy="4690103"/>
          </a:xfrm>
        </p:grpSpPr>
        <p:cxnSp>
          <p:nvCxnSpPr>
            <p:cNvPr id="194" name="Google Shape;194;p14"/>
            <p:cNvCxnSpPr>
              <a:stCxn id="195"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196" name="Google Shape;196;p14"/>
            <p:cNvGrpSpPr/>
            <p:nvPr/>
          </p:nvGrpSpPr>
          <p:grpSpPr>
            <a:xfrm>
              <a:off x="311888" y="4792002"/>
              <a:ext cx="713999" cy="124800"/>
              <a:chOff x="311888" y="4791453"/>
              <a:chExt cx="713999" cy="124800"/>
            </a:xfrm>
          </p:grpSpPr>
          <p:sp>
            <p:nvSpPr>
              <p:cNvPr id="195" name="Google Shape;195;p14"/>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97" name="Google Shape;197;p14"/>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98" name="Google Shape;198;p14"/>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199" name="Google Shape;199;p14"/>
            <p:cNvGrpSpPr/>
            <p:nvPr/>
          </p:nvGrpSpPr>
          <p:grpSpPr>
            <a:xfrm>
              <a:off x="8118113" y="226698"/>
              <a:ext cx="713999" cy="124800"/>
              <a:chOff x="8118113" y="226149"/>
              <a:chExt cx="713999" cy="124800"/>
            </a:xfrm>
          </p:grpSpPr>
          <p:sp>
            <p:nvSpPr>
              <p:cNvPr id="200" name="Google Shape;200;p14"/>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01" name="Google Shape;201;p14"/>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02" name="Google Shape;202;p14"/>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203" name="Google Shape;203;p14"/>
            <p:cNvCxnSpPr>
              <a:stCxn id="200"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04" name="Shape 204"/>
        <p:cNvGrpSpPr/>
        <p:nvPr/>
      </p:nvGrpSpPr>
      <p:grpSpPr>
        <a:xfrm>
          <a:off x="0" y="0"/>
          <a:ext cx="0" cy="0"/>
          <a:chOff x="0" y="0"/>
          <a:chExt cx="0" cy="0"/>
        </a:xfrm>
      </p:grpSpPr>
      <p:grpSp>
        <p:nvGrpSpPr>
          <p:cNvPr id="205" name="Google Shape;205;p15"/>
          <p:cNvGrpSpPr/>
          <p:nvPr/>
        </p:nvGrpSpPr>
        <p:grpSpPr>
          <a:xfrm flipH="1" rot="10800000">
            <a:off x="-10387" y="226698"/>
            <a:ext cx="9165674" cy="4690103"/>
            <a:chOff x="-10387" y="226698"/>
            <a:chExt cx="9165674" cy="4690103"/>
          </a:xfrm>
        </p:grpSpPr>
        <p:grpSp>
          <p:nvGrpSpPr>
            <p:cNvPr id="206" name="Google Shape;206;p15"/>
            <p:cNvGrpSpPr/>
            <p:nvPr/>
          </p:nvGrpSpPr>
          <p:grpSpPr>
            <a:xfrm>
              <a:off x="-10387" y="226698"/>
              <a:ext cx="9165674" cy="4690103"/>
              <a:chOff x="-10387" y="226698"/>
              <a:chExt cx="9165674" cy="4690103"/>
            </a:xfrm>
          </p:grpSpPr>
          <p:cxnSp>
            <p:nvCxnSpPr>
              <p:cNvPr id="207" name="Google Shape;207;p15"/>
              <p:cNvCxnSpPr>
                <a:stCxn id="208" idx="0"/>
              </p:cNvCxnSpPr>
              <p:nvPr/>
            </p:nvCxnSpPr>
            <p:spPr>
              <a:xfrm rot="10800000">
                <a:off x="374288" y="289902"/>
                <a:ext cx="0" cy="4502100"/>
              </a:xfrm>
              <a:prstGeom prst="straightConnector1">
                <a:avLst/>
              </a:prstGeom>
              <a:noFill/>
              <a:ln cap="flat" cmpd="sng" w="9525">
                <a:solidFill>
                  <a:schemeClr val="dk1"/>
                </a:solidFill>
                <a:prstDash val="solid"/>
                <a:round/>
                <a:headEnd len="med" w="med" type="none"/>
                <a:tailEnd len="med" w="med" type="none"/>
              </a:ln>
            </p:spPr>
          </p:cxnSp>
          <p:grpSp>
            <p:nvGrpSpPr>
              <p:cNvPr id="209" name="Google Shape;209;p15"/>
              <p:cNvGrpSpPr/>
              <p:nvPr/>
            </p:nvGrpSpPr>
            <p:grpSpPr>
              <a:xfrm>
                <a:off x="-10387" y="226698"/>
                <a:ext cx="9165674" cy="4690103"/>
                <a:chOff x="-10387" y="226698"/>
                <a:chExt cx="9165674" cy="4690103"/>
              </a:xfrm>
            </p:grpSpPr>
            <p:cxnSp>
              <p:nvCxnSpPr>
                <p:cNvPr id="210" name="Google Shape;210;p15"/>
                <p:cNvCxnSpPr>
                  <a:stCxn id="211"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212" name="Google Shape;212;p15"/>
                <p:cNvGrpSpPr/>
                <p:nvPr/>
              </p:nvGrpSpPr>
              <p:grpSpPr>
                <a:xfrm>
                  <a:off x="311888" y="4792002"/>
                  <a:ext cx="713999" cy="124800"/>
                  <a:chOff x="311888" y="4791453"/>
                  <a:chExt cx="713999" cy="124800"/>
                </a:xfrm>
              </p:grpSpPr>
              <p:sp>
                <p:nvSpPr>
                  <p:cNvPr id="211" name="Google Shape;211;p15"/>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13" name="Google Shape;213;p15"/>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08" name="Google Shape;208;p15"/>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214" name="Google Shape;214;p15"/>
                <p:cNvGrpSpPr/>
                <p:nvPr/>
              </p:nvGrpSpPr>
              <p:grpSpPr>
                <a:xfrm>
                  <a:off x="8118113" y="226698"/>
                  <a:ext cx="713999" cy="124800"/>
                  <a:chOff x="8118113" y="226149"/>
                  <a:chExt cx="713999" cy="124800"/>
                </a:xfrm>
              </p:grpSpPr>
              <p:sp>
                <p:nvSpPr>
                  <p:cNvPr id="215" name="Google Shape;215;p15"/>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16" name="Google Shape;216;p15"/>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17" name="Google Shape;217;p15"/>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218" name="Google Shape;218;p15"/>
                <p:cNvCxnSpPr>
                  <a:stCxn id="215"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grpSp>
        <p:cxnSp>
          <p:nvCxnSpPr>
            <p:cNvPr id="219" name="Google Shape;219;p15"/>
            <p:cNvCxnSpPr/>
            <p:nvPr/>
          </p:nvCxnSpPr>
          <p:spPr>
            <a:xfrm>
              <a:off x="8769712" y="351498"/>
              <a:ext cx="0" cy="4501200"/>
            </a:xfrm>
            <a:prstGeom prst="straightConnector1">
              <a:avLst/>
            </a:prstGeom>
            <a:noFill/>
            <a:ln cap="flat" cmpd="sng" w="9525">
              <a:solidFill>
                <a:schemeClr val="dk1"/>
              </a:solidFill>
              <a:prstDash val="solid"/>
              <a:round/>
              <a:headEnd len="med" w="med" type="none"/>
              <a:tailEnd len="med" w="med" type="none"/>
            </a:ln>
          </p:spPr>
        </p:cxnSp>
      </p:grpSp>
      <p:sp>
        <p:nvSpPr>
          <p:cNvPr id="220" name="Google Shape;220;p15"/>
          <p:cNvSpPr txBox="1"/>
          <p:nvPr>
            <p:ph hasCustomPrompt="1" type="title"/>
          </p:nvPr>
        </p:nvSpPr>
        <p:spPr>
          <a:xfrm>
            <a:off x="2329400" y="2057117"/>
            <a:ext cx="4485300" cy="681600"/>
          </a:xfrm>
          <a:prstGeom prst="rect">
            <a:avLst/>
          </a:prstGeom>
          <a:solidFill>
            <a:srgbClr val="A8D7C9">
              <a:alpha val="48730"/>
            </a:srgbClr>
          </a:solid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3500">
                <a:latin typeface="Poppins SemiBold"/>
                <a:ea typeface="Poppins SemiBold"/>
                <a:cs typeface="Poppins SemiBold"/>
                <a:sym typeface="Poppins SemiBold"/>
              </a:defRPr>
            </a:lvl1pPr>
            <a:lvl2pPr lvl="1" rtl="0" algn="ctr">
              <a:spcBef>
                <a:spcPts val="0"/>
              </a:spcBef>
              <a:spcAft>
                <a:spcPts val="0"/>
              </a:spcAft>
              <a:buClr>
                <a:schemeClr val="lt1"/>
              </a:buClr>
              <a:buSzPts val="6000"/>
              <a:buNone/>
              <a:defRPr b="1" sz="6000">
                <a:solidFill>
                  <a:schemeClr val="lt1"/>
                </a:solidFill>
              </a:defRPr>
            </a:lvl2pPr>
            <a:lvl3pPr lvl="2" rtl="0" algn="ctr">
              <a:spcBef>
                <a:spcPts val="0"/>
              </a:spcBef>
              <a:spcAft>
                <a:spcPts val="0"/>
              </a:spcAft>
              <a:buClr>
                <a:schemeClr val="lt1"/>
              </a:buClr>
              <a:buSzPts val="6000"/>
              <a:buNone/>
              <a:defRPr b="1" sz="6000">
                <a:solidFill>
                  <a:schemeClr val="lt1"/>
                </a:solidFill>
              </a:defRPr>
            </a:lvl3pPr>
            <a:lvl4pPr lvl="3" rtl="0" algn="ctr">
              <a:spcBef>
                <a:spcPts val="0"/>
              </a:spcBef>
              <a:spcAft>
                <a:spcPts val="0"/>
              </a:spcAft>
              <a:buClr>
                <a:schemeClr val="lt1"/>
              </a:buClr>
              <a:buSzPts val="6000"/>
              <a:buNone/>
              <a:defRPr b="1" sz="6000">
                <a:solidFill>
                  <a:schemeClr val="lt1"/>
                </a:solidFill>
              </a:defRPr>
            </a:lvl4pPr>
            <a:lvl5pPr lvl="4" rtl="0" algn="ctr">
              <a:spcBef>
                <a:spcPts val="0"/>
              </a:spcBef>
              <a:spcAft>
                <a:spcPts val="0"/>
              </a:spcAft>
              <a:buClr>
                <a:schemeClr val="lt1"/>
              </a:buClr>
              <a:buSzPts val="6000"/>
              <a:buNone/>
              <a:defRPr b="1" sz="6000">
                <a:solidFill>
                  <a:schemeClr val="lt1"/>
                </a:solidFill>
              </a:defRPr>
            </a:lvl5pPr>
            <a:lvl6pPr lvl="5" rtl="0" algn="ctr">
              <a:spcBef>
                <a:spcPts val="0"/>
              </a:spcBef>
              <a:spcAft>
                <a:spcPts val="0"/>
              </a:spcAft>
              <a:buClr>
                <a:schemeClr val="lt1"/>
              </a:buClr>
              <a:buSzPts val="6000"/>
              <a:buNone/>
              <a:defRPr b="1" sz="6000">
                <a:solidFill>
                  <a:schemeClr val="lt1"/>
                </a:solidFill>
              </a:defRPr>
            </a:lvl6pPr>
            <a:lvl7pPr lvl="6" rtl="0" algn="ctr">
              <a:spcBef>
                <a:spcPts val="0"/>
              </a:spcBef>
              <a:spcAft>
                <a:spcPts val="0"/>
              </a:spcAft>
              <a:buClr>
                <a:schemeClr val="lt1"/>
              </a:buClr>
              <a:buSzPts val="6000"/>
              <a:buNone/>
              <a:defRPr b="1" sz="6000">
                <a:solidFill>
                  <a:schemeClr val="lt1"/>
                </a:solidFill>
              </a:defRPr>
            </a:lvl7pPr>
            <a:lvl8pPr lvl="7" rtl="0" algn="ctr">
              <a:spcBef>
                <a:spcPts val="0"/>
              </a:spcBef>
              <a:spcAft>
                <a:spcPts val="0"/>
              </a:spcAft>
              <a:buClr>
                <a:schemeClr val="lt1"/>
              </a:buClr>
              <a:buSzPts val="6000"/>
              <a:buNone/>
              <a:defRPr b="1" sz="6000">
                <a:solidFill>
                  <a:schemeClr val="lt1"/>
                </a:solidFill>
              </a:defRPr>
            </a:lvl8pPr>
            <a:lvl9pPr lvl="8" rtl="0" algn="ctr">
              <a:spcBef>
                <a:spcPts val="0"/>
              </a:spcBef>
              <a:spcAft>
                <a:spcPts val="0"/>
              </a:spcAft>
              <a:buClr>
                <a:schemeClr val="lt1"/>
              </a:buClr>
              <a:buSzPts val="6000"/>
              <a:buNone/>
              <a:defRPr b="1" sz="6000">
                <a:solidFill>
                  <a:schemeClr val="lt1"/>
                </a:solidFill>
              </a:defRPr>
            </a:lvl9pPr>
          </a:lstStyle>
          <a:p>
            <a:r>
              <a:t>xx%</a:t>
            </a:r>
          </a:p>
        </p:txBody>
      </p:sp>
      <p:sp>
        <p:nvSpPr>
          <p:cNvPr id="221" name="Google Shape;221;p15"/>
          <p:cNvSpPr txBox="1"/>
          <p:nvPr>
            <p:ph idx="1" type="subTitle"/>
          </p:nvPr>
        </p:nvSpPr>
        <p:spPr>
          <a:xfrm>
            <a:off x="2329400" y="2738715"/>
            <a:ext cx="4485300" cy="34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None/>
              <a:defRPr sz="1400">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None/>
              <a:defRPr>
                <a:solidFill>
                  <a:schemeClr val="dk1"/>
                </a:solidFill>
              </a:defRPr>
            </a:lvl4pPr>
            <a:lvl5pPr lvl="4" rtl="0" algn="ctr">
              <a:lnSpc>
                <a:spcPct val="100000"/>
              </a:lnSpc>
              <a:spcBef>
                <a:spcPts val="0"/>
              </a:spcBef>
              <a:spcAft>
                <a:spcPts val="0"/>
              </a:spcAft>
              <a:buClr>
                <a:schemeClr val="dk1"/>
              </a:buClr>
              <a:buSzPts val="1200"/>
              <a:buNone/>
              <a:defRPr>
                <a:solidFill>
                  <a:schemeClr val="dk1"/>
                </a:solidFill>
              </a:defRPr>
            </a:lvl5pPr>
            <a:lvl6pPr lvl="5" rtl="0" algn="ctr">
              <a:lnSpc>
                <a:spcPct val="100000"/>
              </a:lnSpc>
              <a:spcBef>
                <a:spcPts val="0"/>
              </a:spcBef>
              <a:spcAft>
                <a:spcPts val="0"/>
              </a:spcAft>
              <a:buClr>
                <a:schemeClr val="dk1"/>
              </a:buClr>
              <a:buSzPts val="1200"/>
              <a:buNone/>
              <a:defRPr>
                <a:solidFill>
                  <a:schemeClr val="dk1"/>
                </a:solidFill>
              </a:defRPr>
            </a:lvl6pPr>
            <a:lvl7pPr lvl="6" rtl="0" algn="ctr">
              <a:lnSpc>
                <a:spcPct val="100000"/>
              </a:lnSpc>
              <a:spcBef>
                <a:spcPts val="0"/>
              </a:spcBef>
              <a:spcAft>
                <a:spcPts val="0"/>
              </a:spcAft>
              <a:buClr>
                <a:schemeClr val="dk1"/>
              </a:buClr>
              <a:buSzPts val="1200"/>
              <a:buNone/>
              <a:defRPr>
                <a:solidFill>
                  <a:schemeClr val="dk1"/>
                </a:solidFill>
              </a:defRPr>
            </a:lvl7pPr>
            <a:lvl8pPr lvl="7" rtl="0" algn="ctr">
              <a:lnSpc>
                <a:spcPct val="100000"/>
              </a:lnSpc>
              <a:spcBef>
                <a:spcPts val="0"/>
              </a:spcBef>
              <a:spcAft>
                <a:spcPts val="0"/>
              </a:spcAft>
              <a:buClr>
                <a:schemeClr val="dk1"/>
              </a:buClr>
              <a:buSzPts val="1200"/>
              <a:buNone/>
              <a:defRPr>
                <a:solidFill>
                  <a:schemeClr val="dk1"/>
                </a:solidFill>
              </a:defRPr>
            </a:lvl8pPr>
            <a:lvl9pPr lvl="8" rtl="0" algn="ctr">
              <a:lnSpc>
                <a:spcPct val="100000"/>
              </a:lnSpc>
              <a:spcBef>
                <a:spcPts val="0"/>
              </a:spcBef>
              <a:spcAft>
                <a:spcPts val="0"/>
              </a:spcAft>
              <a:buClr>
                <a:schemeClr val="dk1"/>
              </a:buClr>
              <a:buSzPts val="1200"/>
              <a:buNone/>
              <a:defRPr>
                <a:solidFill>
                  <a:schemeClr val="dk1"/>
                </a:solidFill>
              </a:defRPr>
            </a:lvl9pPr>
          </a:lstStyle>
          <a:p/>
        </p:txBody>
      </p:sp>
      <p:sp>
        <p:nvSpPr>
          <p:cNvPr id="222" name="Google Shape;222;p15"/>
          <p:cNvSpPr txBox="1"/>
          <p:nvPr>
            <p:ph hasCustomPrompt="1" idx="2" type="title"/>
          </p:nvPr>
        </p:nvSpPr>
        <p:spPr>
          <a:xfrm>
            <a:off x="2329400" y="775725"/>
            <a:ext cx="4485300" cy="681600"/>
          </a:xfrm>
          <a:prstGeom prst="rect">
            <a:avLst/>
          </a:prstGeom>
          <a:solidFill>
            <a:srgbClr val="A8D7C9">
              <a:alpha val="48730"/>
            </a:srgbClr>
          </a:solid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3500">
                <a:latin typeface="Poppins SemiBold"/>
                <a:ea typeface="Poppins SemiBold"/>
                <a:cs typeface="Poppins SemiBold"/>
                <a:sym typeface="Poppins SemiBold"/>
              </a:defRPr>
            </a:lvl1pPr>
            <a:lvl2pPr lvl="1" rtl="0" algn="ctr">
              <a:spcBef>
                <a:spcPts val="0"/>
              </a:spcBef>
              <a:spcAft>
                <a:spcPts val="0"/>
              </a:spcAft>
              <a:buClr>
                <a:schemeClr val="lt1"/>
              </a:buClr>
              <a:buSzPts val="6000"/>
              <a:buNone/>
              <a:defRPr b="1" sz="6000">
                <a:solidFill>
                  <a:schemeClr val="lt1"/>
                </a:solidFill>
              </a:defRPr>
            </a:lvl2pPr>
            <a:lvl3pPr lvl="2" rtl="0" algn="ctr">
              <a:spcBef>
                <a:spcPts val="0"/>
              </a:spcBef>
              <a:spcAft>
                <a:spcPts val="0"/>
              </a:spcAft>
              <a:buClr>
                <a:schemeClr val="lt1"/>
              </a:buClr>
              <a:buSzPts val="6000"/>
              <a:buNone/>
              <a:defRPr b="1" sz="6000">
                <a:solidFill>
                  <a:schemeClr val="lt1"/>
                </a:solidFill>
              </a:defRPr>
            </a:lvl3pPr>
            <a:lvl4pPr lvl="3" rtl="0" algn="ctr">
              <a:spcBef>
                <a:spcPts val="0"/>
              </a:spcBef>
              <a:spcAft>
                <a:spcPts val="0"/>
              </a:spcAft>
              <a:buClr>
                <a:schemeClr val="lt1"/>
              </a:buClr>
              <a:buSzPts val="6000"/>
              <a:buNone/>
              <a:defRPr b="1" sz="6000">
                <a:solidFill>
                  <a:schemeClr val="lt1"/>
                </a:solidFill>
              </a:defRPr>
            </a:lvl4pPr>
            <a:lvl5pPr lvl="4" rtl="0" algn="ctr">
              <a:spcBef>
                <a:spcPts val="0"/>
              </a:spcBef>
              <a:spcAft>
                <a:spcPts val="0"/>
              </a:spcAft>
              <a:buClr>
                <a:schemeClr val="lt1"/>
              </a:buClr>
              <a:buSzPts val="6000"/>
              <a:buNone/>
              <a:defRPr b="1" sz="6000">
                <a:solidFill>
                  <a:schemeClr val="lt1"/>
                </a:solidFill>
              </a:defRPr>
            </a:lvl5pPr>
            <a:lvl6pPr lvl="5" rtl="0" algn="ctr">
              <a:spcBef>
                <a:spcPts val="0"/>
              </a:spcBef>
              <a:spcAft>
                <a:spcPts val="0"/>
              </a:spcAft>
              <a:buClr>
                <a:schemeClr val="lt1"/>
              </a:buClr>
              <a:buSzPts val="6000"/>
              <a:buNone/>
              <a:defRPr b="1" sz="6000">
                <a:solidFill>
                  <a:schemeClr val="lt1"/>
                </a:solidFill>
              </a:defRPr>
            </a:lvl6pPr>
            <a:lvl7pPr lvl="6" rtl="0" algn="ctr">
              <a:spcBef>
                <a:spcPts val="0"/>
              </a:spcBef>
              <a:spcAft>
                <a:spcPts val="0"/>
              </a:spcAft>
              <a:buClr>
                <a:schemeClr val="lt1"/>
              </a:buClr>
              <a:buSzPts val="6000"/>
              <a:buNone/>
              <a:defRPr b="1" sz="6000">
                <a:solidFill>
                  <a:schemeClr val="lt1"/>
                </a:solidFill>
              </a:defRPr>
            </a:lvl7pPr>
            <a:lvl8pPr lvl="7" rtl="0" algn="ctr">
              <a:spcBef>
                <a:spcPts val="0"/>
              </a:spcBef>
              <a:spcAft>
                <a:spcPts val="0"/>
              </a:spcAft>
              <a:buClr>
                <a:schemeClr val="lt1"/>
              </a:buClr>
              <a:buSzPts val="6000"/>
              <a:buNone/>
              <a:defRPr b="1" sz="6000">
                <a:solidFill>
                  <a:schemeClr val="lt1"/>
                </a:solidFill>
              </a:defRPr>
            </a:lvl8pPr>
            <a:lvl9pPr lvl="8" rtl="0" algn="ctr">
              <a:spcBef>
                <a:spcPts val="0"/>
              </a:spcBef>
              <a:spcAft>
                <a:spcPts val="0"/>
              </a:spcAft>
              <a:buClr>
                <a:schemeClr val="lt1"/>
              </a:buClr>
              <a:buSzPts val="6000"/>
              <a:buNone/>
              <a:defRPr b="1" sz="6000">
                <a:solidFill>
                  <a:schemeClr val="lt1"/>
                </a:solidFill>
              </a:defRPr>
            </a:lvl9pPr>
          </a:lstStyle>
          <a:p>
            <a:r>
              <a:t>xx%</a:t>
            </a:r>
          </a:p>
        </p:txBody>
      </p:sp>
      <p:sp>
        <p:nvSpPr>
          <p:cNvPr id="223" name="Google Shape;223;p15"/>
          <p:cNvSpPr txBox="1"/>
          <p:nvPr>
            <p:ph idx="3" type="subTitle"/>
          </p:nvPr>
        </p:nvSpPr>
        <p:spPr>
          <a:xfrm>
            <a:off x="2329400" y="1457353"/>
            <a:ext cx="4485300" cy="34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None/>
              <a:defRPr sz="1400">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None/>
              <a:defRPr>
                <a:solidFill>
                  <a:schemeClr val="dk1"/>
                </a:solidFill>
              </a:defRPr>
            </a:lvl4pPr>
            <a:lvl5pPr lvl="4" rtl="0" algn="ctr">
              <a:lnSpc>
                <a:spcPct val="100000"/>
              </a:lnSpc>
              <a:spcBef>
                <a:spcPts val="0"/>
              </a:spcBef>
              <a:spcAft>
                <a:spcPts val="0"/>
              </a:spcAft>
              <a:buClr>
                <a:schemeClr val="dk1"/>
              </a:buClr>
              <a:buSzPts val="1200"/>
              <a:buNone/>
              <a:defRPr>
                <a:solidFill>
                  <a:schemeClr val="dk1"/>
                </a:solidFill>
              </a:defRPr>
            </a:lvl5pPr>
            <a:lvl6pPr lvl="5" rtl="0" algn="ctr">
              <a:lnSpc>
                <a:spcPct val="100000"/>
              </a:lnSpc>
              <a:spcBef>
                <a:spcPts val="0"/>
              </a:spcBef>
              <a:spcAft>
                <a:spcPts val="0"/>
              </a:spcAft>
              <a:buClr>
                <a:schemeClr val="dk1"/>
              </a:buClr>
              <a:buSzPts val="1200"/>
              <a:buNone/>
              <a:defRPr>
                <a:solidFill>
                  <a:schemeClr val="dk1"/>
                </a:solidFill>
              </a:defRPr>
            </a:lvl6pPr>
            <a:lvl7pPr lvl="6" rtl="0" algn="ctr">
              <a:lnSpc>
                <a:spcPct val="100000"/>
              </a:lnSpc>
              <a:spcBef>
                <a:spcPts val="0"/>
              </a:spcBef>
              <a:spcAft>
                <a:spcPts val="0"/>
              </a:spcAft>
              <a:buClr>
                <a:schemeClr val="dk1"/>
              </a:buClr>
              <a:buSzPts val="1200"/>
              <a:buNone/>
              <a:defRPr>
                <a:solidFill>
                  <a:schemeClr val="dk1"/>
                </a:solidFill>
              </a:defRPr>
            </a:lvl7pPr>
            <a:lvl8pPr lvl="7" rtl="0" algn="ctr">
              <a:lnSpc>
                <a:spcPct val="100000"/>
              </a:lnSpc>
              <a:spcBef>
                <a:spcPts val="0"/>
              </a:spcBef>
              <a:spcAft>
                <a:spcPts val="0"/>
              </a:spcAft>
              <a:buClr>
                <a:schemeClr val="dk1"/>
              </a:buClr>
              <a:buSzPts val="1200"/>
              <a:buNone/>
              <a:defRPr>
                <a:solidFill>
                  <a:schemeClr val="dk1"/>
                </a:solidFill>
              </a:defRPr>
            </a:lvl8pPr>
            <a:lvl9pPr lvl="8" rtl="0" algn="ctr">
              <a:lnSpc>
                <a:spcPct val="100000"/>
              </a:lnSpc>
              <a:spcBef>
                <a:spcPts val="0"/>
              </a:spcBef>
              <a:spcAft>
                <a:spcPts val="0"/>
              </a:spcAft>
              <a:buClr>
                <a:schemeClr val="dk1"/>
              </a:buClr>
              <a:buSzPts val="1200"/>
              <a:buNone/>
              <a:defRPr>
                <a:solidFill>
                  <a:schemeClr val="dk1"/>
                </a:solidFill>
              </a:defRPr>
            </a:lvl9pPr>
          </a:lstStyle>
          <a:p/>
        </p:txBody>
      </p:sp>
      <p:sp>
        <p:nvSpPr>
          <p:cNvPr id="224" name="Google Shape;224;p15"/>
          <p:cNvSpPr txBox="1"/>
          <p:nvPr>
            <p:ph hasCustomPrompt="1" idx="4" type="title"/>
          </p:nvPr>
        </p:nvSpPr>
        <p:spPr>
          <a:xfrm>
            <a:off x="2329400" y="3338484"/>
            <a:ext cx="4485300" cy="681600"/>
          </a:xfrm>
          <a:prstGeom prst="rect">
            <a:avLst/>
          </a:prstGeom>
          <a:solidFill>
            <a:srgbClr val="A8D7C9">
              <a:alpha val="48730"/>
            </a:srgbClr>
          </a:solid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3500">
                <a:latin typeface="Poppins SemiBold"/>
                <a:ea typeface="Poppins SemiBold"/>
                <a:cs typeface="Poppins SemiBold"/>
                <a:sym typeface="Poppins SemiBold"/>
              </a:defRPr>
            </a:lvl1pPr>
            <a:lvl2pPr lvl="1" rtl="0" algn="ctr">
              <a:spcBef>
                <a:spcPts val="0"/>
              </a:spcBef>
              <a:spcAft>
                <a:spcPts val="0"/>
              </a:spcAft>
              <a:buClr>
                <a:schemeClr val="lt1"/>
              </a:buClr>
              <a:buSzPts val="6000"/>
              <a:buNone/>
              <a:defRPr b="1" sz="6000">
                <a:solidFill>
                  <a:schemeClr val="lt1"/>
                </a:solidFill>
              </a:defRPr>
            </a:lvl2pPr>
            <a:lvl3pPr lvl="2" rtl="0" algn="ctr">
              <a:spcBef>
                <a:spcPts val="0"/>
              </a:spcBef>
              <a:spcAft>
                <a:spcPts val="0"/>
              </a:spcAft>
              <a:buClr>
                <a:schemeClr val="lt1"/>
              </a:buClr>
              <a:buSzPts val="6000"/>
              <a:buNone/>
              <a:defRPr b="1" sz="6000">
                <a:solidFill>
                  <a:schemeClr val="lt1"/>
                </a:solidFill>
              </a:defRPr>
            </a:lvl3pPr>
            <a:lvl4pPr lvl="3" rtl="0" algn="ctr">
              <a:spcBef>
                <a:spcPts val="0"/>
              </a:spcBef>
              <a:spcAft>
                <a:spcPts val="0"/>
              </a:spcAft>
              <a:buClr>
                <a:schemeClr val="lt1"/>
              </a:buClr>
              <a:buSzPts val="6000"/>
              <a:buNone/>
              <a:defRPr b="1" sz="6000">
                <a:solidFill>
                  <a:schemeClr val="lt1"/>
                </a:solidFill>
              </a:defRPr>
            </a:lvl4pPr>
            <a:lvl5pPr lvl="4" rtl="0" algn="ctr">
              <a:spcBef>
                <a:spcPts val="0"/>
              </a:spcBef>
              <a:spcAft>
                <a:spcPts val="0"/>
              </a:spcAft>
              <a:buClr>
                <a:schemeClr val="lt1"/>
              </a:buClr>
              <a:buSzPts val="6000"/>
              <a:buNone/>
              <a:defRPr b="1" sz="6000">
                <a:solidFill>
                  <a:schemeClr val="lt1"/>
                </a:solidFill>
              </a:defRPr>
            </a:lvl5pPr>
            <a:lvl6pPr lvl="5" rtl="0" algn="ctr">
              <a:spcBef>
                <a:spcPts val="0"/>
              </a:spcBef>
              <a:spcAft>
                <a:spcPts val="0"/>
              </a:spcAft>
              <a:buClr>
                <a:schemeClr val="lt1"/>
              </a:buClr>
              <a:buSzPts val="6000"/>
              <a:buNone/>
              <a:defRPr b="1" sz="6000">
                <a:solidFill>
                  <a:schemeClr val="lt1"/>
                </a:solidFill>
              </a:defRPr>
            </a:lvl6pPr>
            <a:lvl7pPr lvl="6" rtl="0" algn="ctr">
              <a:spcBef>
                <a:spcPts val="0"/>
              </a:spcBef>
              <a:spcAft>
                <a:spcPts val="0"/>
              </a:spcAft>
              <a:buClr>
                <a:schemeClr val="lt1"/>
              </a:buClr>
              <a:buSzPts val="6000"/>
              <a:buNone/>
              <a:defRPr b="1" sz="6000">
                <a:solidFill>
                  <a:schemeClr val="lt1"/>
                </a:solidFill>
              </a:defRPr>
            </a:lvl7pPr>
            <a:lvl8pPr lvl="7" rtl="0" algn="ctr">
              <a:spcBef>
                <a:spcPts val="0"/>
              </a:spcBef>
              <a:spcAft>
                <a:spcPts val="0"/>
              </a:spcAft>
              <a:buClr>
                <a:schemeClr val="lt1"/>
              </a:buClr>
              <a:buSzPts val="6000"/>
              <a:buNone/>
              <a:defRPr b="1" sz="6000">
                <a:solidFill>
                  <a:schemeClr val="lt1"/>
                </a:solidFill>
              </a:defRPr>
            </a:lvl8pPr>
            <a:lvl9pPr lvl="8" rtl="0" algn="ctr">
              <a:spcBef>
                <a:spcPts val="0"/>
              </a:spcBef>
              <a:spcAft>
                <a:spcPts val="0"/>
              </a:spcAft>
              <a:buClr>
                <a:schemeClr val="lt1"/>
              </a:buClr>
              <a:buSzPts val="6000"/>
              <a:buNone/>
              <a:defRPr b="1" sz="6000">
                <a:solidFill>
                  <a:schemeClr val="lt1"/>
                </a:solidFill>
              </a:defRPr>
            </a:lvl9pPr>
          </a:lstStyle>
          <a:p>
            <a:r>
              <a:t>xx%</a:t>
            </a:r>
          </a:p>
        </p:txBody>
      </p:sp>
      <p:sp>
        <p:nvSpPr>
          <p:cNvPr id="225" name="Google Shape;225;p15"/>
          <p:cNvSpPr txBox="1"/>
          <p:nvPr>
            <p:ph idx="5" type="subTitle"/>
          </p:nvPr>
        </p:nvSpPr>
        <p:spPr>
          <a:xfrm>
            <a:off x="2329400" y="4020077"/>
            <a:ext cx="4485300" cy="34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None/>
              <a:defRPr sz="1400">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None/>
              <a:defRPr>
                <a:solidFill>
                  <a:schemeClr val="dk1"/>
                </a:solidFill>
              </a:defRPr>
            </a:lvl4pPr>
            <a:lvl5pPr lvl="4" rtl="0" algn="ctr">
              <a:lnSpc>
                <a:spcPct val="100000"/>
              </a:lnSpc>
              <a:spcBef>
                <a:spcPts val="0"/>
              </a:spcBef>
              <a:spcAft>
                <a:spcPts val="0"/>
              </a:spcAft>
              <a:buClr>
                <a:schemeClr val="dk1"/>
              </a:buClr>
              <a:buSzPts val="1200"/>
              <a:buNone/>
              <a:defRPr>
                <a:solidFill>
                  <a:schemeClr val="dk1"/>
                </a:solidFill>
              </a:defRPr>
            </a:lvl5pPr>
            <a:lvl6pPr lvl="5" rtl="0" algn="ctr">
              <a:lnSpc>
                <a:spcPct val="100000"/>
              </a:lnSpc>
              <a:spcBef>
                <a:spcPts val="0"/>
              </a:spcBef>
              <a:spcAft>
                <a:spcPts val="0"/>
              </a:spcAft>
              <a:buClr>
                <a:schemeClr val="dk1"/>
              </a:buClr>
              <a:buSzPts val="1200"/>
              <a:buNone/>
              <a:defRPr>
                <a:solidFill>
                  <a:schemeClr val="dk1"/>
                </a:solidFill>
              </a:defRPr>
            </a:lvl6pPr>
            <a:lvl7pPr lvl="6" rtl="0" algn="ctr">
              <a:lnSpc>
                <a:spcPct val="100000"/>
              </a:lnSpc>
              <a:spcBef>
                <a:spcPts val="0"/>
              </a:spcBef>
              <a:spcAft>
                <a:spcPts val="0"/>
              </a:spcAft>
              <a:buClr>
                <a:schemeClr val="dk1"/>
              </a:buClr>
              <a:buSzPts val="1200"/>
              <a:buNone/>
              <a:defRPr>
                <a:solidFill>
                  <a:schemeClr val="dk1"/>
                </a:solidFill>
              </a:defRPr>
            </a:lvl7pPr>
            <a:lvl8pPr lvl="7" rtl="0" algn="ctr">
              <a:lnSpc>
                <a:spcPct val="100000"/>
              </a:lnSpc>
              <a:spcBef>
                <a:spcPts val="0"/>
              </a:spcBef>
              <a:spcAft>
                <a:spcPts val="0"/>
              </a:spcAft>
              <a:buClr>
                <a:schemeClr val="dk1"/>
              </a:buClr>
              <a:buSzPts val="1200"/>
              <a:buNone/>
              <a:defRPr>
                <a:solidFill>
                  <a:schemeClr val="dk1"/>
                </a:solidFill>
              </a:defRPr>
            </a:lvl8pPr>
            <a:lvl9pPr lvl="8" rtl="0" algn="ctr">
              <a:lnSpc>
                <a:spcPct val="100000"/>
              </a:lnSpc>
              <a:spcBef>
                <a:spcPts val="0"/>
              </a:spcBef>
              <a:spcAft>
                <a:spcPts val="0"/>
              </a:spcAft>
              <a:buClr>
                <a:schemeClr val="dk1"/>
              </a:buClr>
              <a:buSzPts val="1200"/>
              <a:buNone/>
              <a:defRPr>
                <a:solidFill>
                  <a:schemeClr val="dk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_1">
    <p:spTree>
      <p:nvGrpSpPr>
        <p:cNvPr id="226" name="Shape 226"/>
        <p:cNvGrpSpPr/>
        <p:nvPr/>
      </p:nvGrpSpPr>
      <p:grpSpPr>
        <a:xfrm>
          <a:off x="0" y="0"/>
          <a:ext cx="0" cy="0"/>
          <a:chOff x="0" y="0"/>
          <a:chExt cx="0" cy="0"/>
        </a:xfrm>
      </p:grpSpPr>
      <p:grpSp>
        <p:nvGrpSpPr>
          <p:cNvPr id="227" name="Google Shape;227;p16"/>
          <p:cNvGrpSpPr/>
          <p:nvPr/>
        </p:nvGrpSpPr>
        <p:grpSpPr>
          <a:xfrm flipH="1" rot="10800000">
            <a:off x="-10387" y="226698"/>
            <a:ext cx="9165674" cy="4690103"/>
            <a:chOff x="-10387" y="226698"/>
            <a:chExt cx="9165674" cy="4690103"/>
          </a:xfrm>
        </p:grpSpPr>
        <p:grpSp>
          <p:nvGrpSpPr>
            <p:cNvPr id="228" name="Google Shape;228;p16"/>
            <p:cNvGrpSpPr/>
            <p:nvPr/>
          </p:nvGrpSpPr>
          <p:grpSpPr>
            <a:xfrm>
              <a:off x="-10387" y="226698"/>
              <a:ext cx="9165674" cy="4690103"/>
              <a:chOff x="-10387" y="226698"/>
              <a:chExt cx="9165674" cy="4690103"/>
            </a:xfrm>
          </p:grpSpPr>
          <p:cxnSp>
            <p:nvCxnSpPr>
              <p:cNvPr id="229" name="Google Shape;229;p16"/>
              <p:cNvCxnSpPr>
                <a:stCxn id="230" idx="0"/>
              </p:cNvCxnSpPr>
              <p:nvPr/>
            </p:nvCxnSpPr>
            <p:spPr>
              <a:xfrm rot="10800000">
                <a:off x="374288" y="289902"/>
                <a:ext cx="0" cy="4502100"/>
              </a:xfrm>
              <a:prstGeom prst="straightConnector1">
                <a:avLst/>
              </a:prstGeom>
              <a:noFill/>
              <a:ln cap="flat" cmpd="sng" w="9525">
                <a:solidFill>
                  <a:schemeClr val="dk1"/>
                </a:solidFill>
                <a:prstDash val="solid"/>
                <a:round/>
                <a:headEnd len="med" w="med" type="none"/>
                <a:tailEnd len="med" w="med" type="none"/>
              </a:ln>
            </p:spPr>
          </p:cxnSp>
          <p:grpSp>
            <p:nvGrpSpPr>
              <p:cNvPr id="231" name="Google Shape;231;p16"/>
              <p:cNvGrpSpPr/>
              <p:nvPr/>
            </p:nvGrpSpPr>
            <p:grpSpPr>
              <a:xfrm>
                <a:off x="-10387" y="226698"/>
                <a:ext cx="9165674" cy="4690103"/>
                <a:chOff x="-10387" y="226698"/>
                <a:chExt cx="9165674" cy="4690103"/>
              </a:xfrm>
            </p:grpSpPr>
            <p:cxnSp>
              <p:nvCxnSpPr>
                <p:cNvPr id="232" name="Google Shape;232;p16"/>
                <p:cNvCxnSpPr>
                  <a:stCxn id="233"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234" name="Google Shape;234;p16"/>
                <p:cNvGrpSpPr/>
                <p:nvPr/>
              </p:nvGrpSpPr>
              <p:grpSpPr>
                <a:xfrm>
                  <a:off x="311888" y="4792002"/>
                  <a:ext cx="713999" cy="124800"/>
                  <a:chOff x="311888" y="4791453"/>
                  <a:chExt cx="713999" cy="124800"/>
                </a:xfrm>
              </p:grpSpPr>
              <p:sp>
                <p:nvSpPr>
                  <p:cNvPr id="233" name="Google Shape;233;p16"/>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35" name="Google Shape;235;p16"/>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30" name="Google Shape;230;p16"/>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236" name="Google Shape;236;p16"/>
                <p:cNvGrpSpPr/>
                <p:nvPr/>
              </p:nvGrpSpPr>
              <p:grpSpPr>
                <a:xfrm>
                  <a:off x="8118113" y="226698"/>
                  <a:ext cx="713999" cy="124800"/>
                  <a:chOff x="8118113" y="226149"/>
                  <a:chExt cx="713999" cy="124800"/>
                </a:xfrm>
              </p:grpSpPr>
              <p:sp>
                <p:nvSpPr>
                  <p:cNvPr id="237" name="Google Shape;237;p16"/>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38" name="Google Shape;238;p16"/>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39" name="Google Shape;239;p16"/>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240" name="Google Shape;240;p16"/>
                <p:cNvCxnSpPr>
                  <a:stCxn id="237"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grpSp>
        <p:cxnSp>
          <p:nvCxnSpPr>
            <p:cNvPr id="241" name="Google Shape;241;p16"/>
            <p:cNvCxnSpPr/>
            <p:nvPr/>
          </p:nvCxnSpPr>
          <p:spPr>
            <a:xfrm>
              <a:off x="8769712" y="351498"/>
              <a:ext cx="0" cy="4501200"/>
            </a:xfrm>
            <a:prstGeom prst="straightConnector1">
              <a:avLst/>
            </a:prstGeom>
            <a:noFill/>
            <a:ln cap="flat" cmpd="sng" w="9525">
              <a:solidFill>
                <a:schemeClr val="dk1"/>
              </a:solidFill>
              <a:prstDash val="solid"/>
              <a:round/>
              <a:headEnd len="med" w="med" type="none"/>
              <a:tailEnd len="med" w="med" type="none"/>
            </a:ln>
          </p:spPr>
        </p:cxnSp>
      </p:grpSp>
      <p:sp>
        <p:nvSpPr>
          <p:cNvPr id="242" name="Google Shape;242;p16"/>
          <p:cNvSpPr/>
          <p:nvPr>
            <p:ph idx="2" type="pic"/>
          </p:nvPr>
        </p:nvSpPr>
        <p:spPr>
          <a:xfrm>
            <a:off x="5259660" y="535000"/>
            <a:ext cx="3270600" cy="1846500"/>
          </a:xfrm>
          <a:prstGeom prst="rect">
            <a:avLst/>
          </a:prstGeom>
          <a:noFill/>
          <a:ln cap="flat" cmpd="sng" w="9525">
            <a:solidFill>
              <a:schemeClr val="dk1"/>
            </a:solidFill>
            <a:prstDash val="solid"/>
            <a:round/>
            <a:headEnd len="sm" w="sm" type="none"/>
            <a:tailEnd len="sm" w="sm" type="none"/>
          </a:ln>
        </p:spPr>
      </p:sp>
      <p:sp>
        <p:nvSpPr>
          <p:cNvPr id="243" name="Google Shape;243;p16"/>
          <p:cNvSpPr/>
          <p:nvPr>
            <p:ph idx="3" type="pic"/>
          </p:nvPr>
        </p:nvSpPr>
        <p:spPr>
          <a:xfrm>
            <a:off x="613900" y="2519325"/>
            <a:ext cx="4510200" cy="2089200"/>
          </a:xfrm>
          <a:prstGeom prst="rect">
            <a:avLst/>
          </a:prstGeom>
          <a:noFill/>
          <a:ln cap="flat" cmpd="sng" w="9525">
            <a:solidFill>
              <a:schemeClr val="dk1"/>
            </a:solidFill>
            <a:prstDash val="solid"/>
            <a:round/>
            <a:headEnd len="sm" w="sm" type="none"/>
            <a:tailEnd len="sm" w="sm" type="none"/>
          </a:ln>
        </p:spPr>
      </p:sp>
      <p:sp>
        <p:nvSpPr>
          <p:cNvPr id="244" name="Google Shape;244;p16"/>
          <p:cNvSpPr/>
          <p:nvPr>
            <p:ph idx="4" type="pic"/>
          </p:nvPr>
        </p:nvSpPr>
        <p:spPr>
          <a:xfrm>
            <a:off x="5259650" y="2519350"/>
            <a:ext cx="3270600" cy="2089200"/>
          </a:xfrm>
          <a:prstGeom prst="rect">
            <a:avLst/>
          </a:prstGeom>
          <a:noFill/>
          <a:ln cap="flat" cmpd="sng" w="9525">
            <a:solidFill>
              <a:schemeClr val="dk1"/>
            </a:solidFill>
            <a:prstDash val="solid"/>
            <a:round/>
            <a:headEnd len="sm" w="sm" type="none"/>
            <a:tailEnd len="sm" w="sm" type="none"/>
          </a:ln>
        </p:spPr>
      </p:sp>
      <p:sp>
        <p:nvSpPr>
          <p:cNvPr id="245" name="Google Shape;245;p16"/>
          <p:cNvSpPr txBox="1"/>
          <p:nvPr>
            <p:ph type="title"/>
          </p:nvPr>
        </p:nvSpPr>
        <p:spPr>
          <a:xfrm>
            <a:off x="720000" y="445025"/>
            <a:ext cx="2379900" cy="1026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6" name="Google Shape;246;p16"/>
          <p:cNvSpPr txBox="1"/>
          <p:nvPr>
            <p:ph idx="1" type="subTitle"/>
          </p:nvPr>
        </p:nvSpPr>
        <p:spPr>
          <a:xfrm>
            <a:off x="720000" y="1471925"/>
            <a:ext cx="3709500" cy="751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_1">
    <p:spTree>
      <p:nvGrpSpPr>
        <p:cNvPr id="247" name="Shape 247"/>
        <p:cNvGrpSpPr/>
        <p:nvPr/>
      </p:nvGrpSpPr>
      <p:grpSpPr>
        <a:xfrm>
          <a:off x="0" y="0"/>
          <a:ext cx="0" cy="0"/>
          <a:chOff x="0" y="0"/>
          <a:chExt cx="0" cy="0"/>
        </a:xfrm>
      </p:grpSpPr>
      <p:sp>
        <p:nvSpPr>
          <p:cNvPr id="248" name="Google Shape;248;p17"/>
          <p:cNvSpPr txBox="1"/>
          <p:nvPr>
            <p:ph type="title"/>
          </p:nvPr>
        </p:nvSpPr>
        <p:spPr>
          <a:xfrm>
            <a:off x="4703200" y="786150"/>
            <a:ext cx="3366000" cy="1636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9" name="Google Shape;249;p17"/>
          <p:cNvSpPr txBox="1"/>
          <p:nvPr>
            <p:ph idx="1" type="subTitle"/>
          </p:nvPr>
        </p:nvSpPr>
        <p:spPr>
          <a:xfrm>
            <a:off x="4703200" y="3103350"/>
            <a:ext cx="3366000" cy="125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50" name="Google Shape;250;p17"/>
          <p:cNvSpPr/>
          <p:nvPr>
            <p:ph idx="2" type="pic"/>
          </p:nvPr>
        </p:nvSpPr>
        <p:spPr>
          <a:xfrm>
            <a:off x="715090" y="535000"/>
            <a:ext cx="3287700" cy="4073400"/>
          </a:xfrm>
          <a:prstGeom prst="rect">
            <a:avLst/>
          </a:prstGeom>
          <a:noFill/>
          <a:ln cap="flat" cmpd="sng" w="9525">
            <a:solidFill>
              <a:schemeClr val="dk1"/>
            </a:solidFill>
            <a:prstDash val="solid"/>
            <a:round/>
            <a:headEnd len="sm" w="sm" type="none"/>
            <a:tailEnd len="sm" w="sm" type="none"/>
          </a:ln>
        </p:spPr>
      </p:sp>
      <p:grpSp>
        <p:nvGrpSpPr>
          <p:cNvPr id="251" name="Google Shape;251;p17"/>
          <p:cNvGrpSpPr/>
          <p:nvPr/>
        </p:nvGrpSpPr>
        <p:grpSpPr>
          <a:xfrm>
            <a:off x="-10387" y="226698"/>
            <a:ext cx="9165674" cy="4690103"/>
            <a:chOff x="-10387" y="226698"/>
            <a:chExt cx="9165674" cy="4690103"/>
          </a:xfrm>
        </p:grpSpPr>
        <p:grpSp>
          <p:nvGrpSpPr>
            <p:cNvPr id="252" name="Google Shape;252;p17"/>
            <p:cNvGrpSpPr/>
            <p:nvPr/>
          </p:nvGrpSpPr>
          <p:grpSpPr>
            <a:xfrm>
              <a:off x="-10387" y="226698"/>
              <a:ext cx="9165674" cy="4690103"/>
              <a:chOff x="-10387" y="226698"/>
              <a:chExt cx="9165674" cy="4690103"/>
            </a:xfrm>
          </p:grpSpPr>
          <p:cxnSp>
            <p:nvCxnSpPr>
              <p:cNvPr id="253" name="Google Shape;253;p17"/>
              <p:cNvCxnSpPr>
                <a:stCxn id="254" idx="0"/>
              </p:cNvCxnSpPr>
              <p:nvPr/>
            </p:nvCxnSpPr>
            <p:spPr>
              <a:xfrm rot="10800000">
                <a:off x="374288" y="289902"/>
                <a:ext cx="0" cy="4502100"/>
              </a:xfrm>
              <a:prstGeom prst="straightConnector1">
                <a:avLst/>
              </a:prstGeom>
              <a:noFill/>
              <a:ln cap="flat" cmpd="sng" w="9525">
                <a:solidFill>
                  <a:schemeClr val="dk1"/>
                </a:solidFill>
                <a:prstDash val="solid"/>
                <a:round/>
                <a:headEnd len="med" w="med" type="none"/>
                <a:tailEnd len="med" w="med" type="none"/>
              </a:ln>
            </p:spPr>
          </p:cxnSp>
          <p:grpSp>
            <p:nvGrpSpPr>
              <p:cNvPr id="255" name="Google Shape;255;p17"/>
              <p:cNvGrpSpPr/>
              <p:nvPr/>
            </p:nvGrpSpPr>
            <p:grpSpPr>
              <a:xfrm>
                <a:off x="-10387" y="226698"/>
                <a:ext cx="9165674" cy="4690103"/>
                <a:chOff x="-10387" y="226698"/>
                <a:chExt cx="9165674" cy="4690103"/>
              </a:xfrm>
            </p:grpSpPr>
            <p:cxnSp>
              <p:nvCxnSpPr>
                <p:cNvPr id="256" name="Google Shape;256;p17"/>
                <p:cNvCxnSpPr>
                  <a:stCxn id="257"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258" name="Google Shape;258;p17"/>
                <p:cNvGrpSpPr/>
                <p:nvPr/>
              </p:nvGrpSpPr>
              <p:grpSpPr>
                <a:xfrm>
                  <a:off x="311888" y="4792002"/>
                  <a:ext cx="713999" cy="124800"/>
                  <a:chOff x="311888" y="4791453"/>
                  <a:chExt cx="713999" cy="124800"/>
                </a:xfrm>
              </p:grpSpPr>
              <p:sp>
                <p:nvSpPr>
                  <p:cNvPr id="257" name="Google Shape;257;p17"/>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59" name="Google Shape;259;p17"/>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54" name="Google Shape;254;p17"/>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260" name="Google Shape;260;p17"/>
                <p:cNvGrpSpPr/>
                <p:nvPr/>
              </p:nvGrpSpPr>
              <p:grpSpPr>
                <a:xfrm>
                  <a:off x="8118113" y="226698"/>
                  <a:ext cx="713999" cy="124800"/>
                  <a:chOff x="8118113" y="226149"/>
                  <a:chExt cx="713999" cy="124800"/>
                </a:xfrm>
              </p:grpSpPr>
              <p:sp>
                <p:nvSpPr>
                  <p:cNvPr id="261" name="Google Shape;261;p17"/>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62" name="Google Shape;262;p17"/>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63" name="Google Shape;263;p17"/>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264" name="Google Shape;264;p17"/>
                <p:cNvCxnSpPr>
                  <a:stCxn id="261"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grpSp>
        <p:cxnSp>
          <p:nvCxnSpPr>
            <p:cNvPr id="265" name="Google Shape;265;p17"/>
            <p:cNvCxnSpPr/>
            <p:nvPr/>
          </p:nvCxnSpPr>
          <p:spPr>
            <a:xfrm>
              <a:off x="8769712" y="351498"/>
              <a:ext cx="0" cy="450120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266" name="Shape 266"/>
        <p:cNvGrpSpPr/>
        <p:nvPr/>
      </p:nvGrpSpPr>
      <p:grpSpPr>
        <a:xfrm>
          <a:off x="0" y="0"/>
          <a:ext cx="0" cy="0"/>
          <a:chOff x="0" y="0"/>
          <a:chExt cx="0" cy="0"/>
        </a:xfrm>
      </p:grpSpPr>
      <p:sp>
        <p:nvSpPr>
          <p:cNvPr id="267" name="Google Shape;267;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68" name="Google Shape;268;p18"/>
          <p:cNvSpPr txBox="1"/>
          <p:nvPr>
            <p:ph idx="1" type="subTitle"/>
          </p:nvPr>
        </p:nvSpPr>
        <p:spPr>
          <a:xfrm>
            <a:off x="1044350" y="1070600"/>
            <a:ext cx="7379700" cy="997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Char char="●"/>
              <a:defRPr/>
            </a:lvl1pPr>
            <a:lvl2pPr lvl="1" rtl="0" algn="ctr">
              <a:lnSpc>
                <a:spcPct val="100000"/>
              </a:lnSpc>
              <a:spcBef>
                <a:spcPts val="0"/>
              </a:spcBef>
              <a:spcAft>
                <a:spcPts val="0"/>
              </a:spcAft>
              <a:buSzPts val="1200"/>
              <a:buChar char="○"/>
              <a:defRPr/>
            </a:lvl2pPr>
            <a:lvl3pPr lvl="2" rtl="0" algn="ctr">
              <a:lnSpc>
                <a:spcPct val="100000"/>
              </a:lnSpc>
              <a:spcBef>
                <a:spcPts val="0"/>
              </a:spcBef>
              <a:spcAft>
                <a:spcPts val="0"/>
              </a:spcAft>
              <a:buSzPts val="1200"/>
              <a:buChar char="■"/>
              <a:defRPr/>
            </a:lvl3pPr>
            <a:lvl4pPr lvl="3" rtl="0" algn="ctr">
              <a:lnSpc>
                <a:spcPct val="100000"/>
              </a:lnSpc>
              <a:spcBef>
                <a:spcPts val="0"/>
              </a:spcBef>
              <a:spcAft>
                <a:spcPts val="0"/>
              </a:spcAft>
              <a:buSzPts val="1200"/>
              <a:buChar char="●"/>
              <a:defRPr/>
            </a:lvl4pPr>
            <a:lvl5pPr lvl="4" rtl="0" algn="ctr">
              <a:lnSpc>
                <a:spcPct val="100000"/>
              </a:lnSpc>
              <a:spcBef>
                <a:spcPts val="0"/>
              </a:spcBef>
              <a:spcAft>
                <a:spcPts val="0"/>
              </a:spcAft>
              <a:buSzPts val="1200"/>
              <a:buChar char="○"/>
              <a:defRPr/>
            </a:lvl5pPr>
            <a:lvl6pPr lvl="5" rtl="0" algn="ctr">
              <a:lnSpc>
                <a:spcPct val="100000"/>
              </a:lnSpc>
              <a:spcBef>
                <a:spcPts val="0"/>
              </a:spcBef>
              <a:spcAft>
                <a:spcPts val="0"/>
              </a:spcAft>
              <a:buSzPts val="1200"/>
              <a:buChar char="■"/>
              <a:defRPr/>
            </a:lvl6pPr>
            <a:lvl7pPr lvl="6" rtl="0" algn="ctr">
              <a:lnSpc>
                <a:spcPct val="100000"/>
              </a:lnSpc>
              <a:spcBef>
                <a:spcPts val="0"/>
              </a:spcBef>
              <a:spcAft>
                <a:spcPts val="0"/>
              </a:spcAft>
              <a:buSzPts val="1200"/>
              <a:buChar char="●"/>
              <a:defRPr/>
            </a:lvl7pPr>
            <a:lvl8pPr lvl="7" rtl="0" algn="ctr">
              <a:lnSpc>
                <a:spcPct val="100000"/>
              </a:lnSpc>
              <a:spcBef>
                <a:spcPts val="0"/>
              </a:spcBef>
              <a:spcAft>
                <a:spcPts val="0"/>
              </a:spcAft>
              <a:buSzPts val="1200"/>
              <a:buChar char="○"/>
              <a:defRPr/>
            </a:lvl8pPr>
            <a:lvl9pPr lvl="8" rtl="0" algn="ctr">
              <a:lnSpc>
                <a:spcPct val="100000"/>
              </a:lnSpc>
              <a:spcBef>
                <a:spcPts val="0"/>
              </a:spcBef>
              <a:spcAft>
                <a:spcPts val="0"/>
              </a:spcAft>
              <a:buSzPts val="1200"/>
              <a:buChar char="■"/>
              <a:defRPr/>
            </a:lvl9pPr>
          </a:lstStyle>
          <a:p/>
        </p:txBody>
      </p:sp>
      <p:sp>
        <p:nvSpPr>
          <p:cNvPr id="269" name="Google Shape;269;p18"/>
          <p:cNvSpPr txBox="1"/>
          <p:nvPr>
            <p:ph idx="2" type="subTitle"/>
          </p:nvPr>
        </p:nvSpPr>
        <p:spPr>
          <a:xfrm>
            <a:off x="1044350" y="2068096"/>
            <a:ext cx="7379700" cy="147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Char char="●"/>
              <a:defRPr/>
            </a:lvl1pPr>
            <a:lvl2pPr lvl="1" rtl="0" algn="ctr">
              <a:lnSpc>
                <a:spcPct val="100000"/>
              </a:lnSpc>
              <a:spcBef>
                <a:spcPts val="0"/>
              </a:spcBef>
              <a:spcAft>
                <a:spcPts val="0"/>
              </a:spcAft>
              <a:buSzPts val="1200"/>
              <a:buChar char="○"/>
              <a:defRPr/>
            </a:lvl2pPr>
            <a:lvl3pPr lvl="2" rtl="0" algn="ctr">
              <a:lnSpc>
                <a:spcPct val="100000"/>
              </a:lnSpc>
              <a:spcBef>
                <a:spcPts val="0"/>
              </a:spcBef>
              <a:spcAft>
                <a:spcPts val="0"/>
              </a:spcAft>
              <a:buSzPts val="1200"/>
              <a:buChar char="■"/>
              <a:defRPr/>
            </a:lvl3pPr>
            <a:lvl4pPr lvl="3" rtl="0" algn="ctr">
              <a:lnSpc>
                <a:spcPct val="100000"/>
              </a:lnSpc>
              <a:spcBef>
                <a:spcPts val="0"/>
              </a:spcBef>
              <a:spcAft>
                <a:spcPts val="0"/>
              </a:spcAft>
              <a:buSzPts val="1200"/>
              <a:buChar char="●"/>
              <a:defRPr/>
            </a:lvl4pPr>
            <a:lvl5pPr lvl="4" rtl="0" algn="ctr">
              <a:lnSpc>
                <a:spcPct val="100000"/>
              </a:lnSpc>
              <a:spcBef>
                <a:spcPts val="0"/>
              </a:spcBef>
              <a:spcAft>
                <a:spcPts val="0"/>
              </a:spcAft>
              <a:buSzPts val="1200"/>
              <a:buChar char="○"/>
              <a:defRPr/>
            </a:lvl5pPr>
            <a:lvl6pPr lvl="5" rtl="0" algn="ctr">
              <a:lnSpc>
                <a:spcPct val="100000"/>
              </a:lnSpc>
              <a:spcBef>
                <a:spcPts val="0"/>
              </a:spcBef>
              <a:spcAft>
                <a:spcPts val="0"/>
              </a:spcAft>
              <a:buSzPts val="1200"/>
              <a:buChar char="■"/>
              <a:defRPr/>
            </a:lvl6pPr>
            <a:lvl7pPr lvl="6" rtl="0" algn="ctr">
              <a:lnSpc>
                <a:spcPct val="100000"/>
              </a:lnSpc>
              <a:spcBef>
                <a:spcPts val="0"/>
              </a:spcBef>
              <a:spcAft>
                <a:spcPts val="0"/>
              </a:spcAft>
              <a:buSzPts val="1200"/>
              <a:buChar char="●"/>
              <a:defRPr/>
            </a:lvl7pPr>
            <a:lvl8pPr lvl="7" rtl="0" algn="ctr">
              <a:lnSpc>
                <a:spcPct val="100000"/>
              </a:lnSpc>
              <a:spcBef>
                <a:spcPts val="0"/>
              </a:spcBef>
              <a:spcAft>
                <a:spcPts val="0"/>
              </a:spcAft>
              <a:buSzPts val="1200"/>
              <a:buChar char="○"/>
              <a:defRPr/>
            </a:lvl8pPr>
            <a:lvl9pPr lvl="8" rtl="0" algn="ctr">
              <a:lnSpc>
                <a:spcPct val="100000"/>
              </a:lnSpc>
              <a:spcBef>
                <a:spcPts val="0"/>
              </a:spcBef>
              <a:spcAft>
                <a:spcPts val="0"/>
              </a:spcAft>
              <a:buSzPts val="1200"/>
              <a:buChar char="■"/>
              <a:defRPr/>
            </a:lvl9pPr>
          </a:lstStyle>
          <a:p/>
        </p:txBody>
      </p:sp>
      <p:sp>
        <p:nvSpPr>
          <p:cNvPr id="270" name="Google Shape;270;p18"/>
          <p:cNvSpPr txBox="1"/>
          <p:nvPr>
            <p:ph idx="3" type="subTitle"/>
          </p:nvPr>
        </p:nvSpPr>
        <p:spPr>
          <a:xfrm>
            <a:off x="1044350" y="3544201"/>
            <a:ext cx="7379700" cy="997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200"/>
              <a:buChar char="○"/>
              <a:defRPr/>
            </a:lvl2pPr>
            <a:lvl3pPr lvl="2" rtl="0" algn="ctr">
              <a:lnSpc>
                <a:spcPct val="100000"/>
              </a:lnSpc>
              <a:spcBef>
                <a:spcPts val="0"/>
              </a:spcBef>
              <a:spcAft>
                <a:spcPts val="0"/>
              </a:spcAft>
              <a:buSzPts val="1200"/>
              <a:buChar char="■"/>
              <a:defRPr/>
            </a:lvl3pPr>
            <a:lvl4pPr lvl="3" rtl="0" algn="ctr">
              <a:lnSpc>
                <a:spcPct val="100000"/>
              </a:lnSpc>
              <a:spcBef>
                <a:spcPts val="0"/>
              </a:spcBef>
              <a:spcAft>
                <a:spcPts val="0"/>
              </a:spcAft>
              <a:buSzPts val="1200"/>
              <a:buChar char="●"/>
              <a:defRPr/>
            </a:lvl4pPr>
            <a:lvl5pPr lvl="4" rtl="0" algn="ctr">
              <a:lnSpc>
                <a:spcPct val="100000"/>
              </a:lnSpc>
              <a:spcBef>
                <a:spcPts val="0"/>
              </a:spcBef>
              <a:spcAft>
                <a:spcPts val="0"/>
              </a:spcAft>
              <a:buSzPts val="1200"/>
              <a:buChar char="○"/>
              <a:defRPr/>
            </a:lvl5pPr>
            <a:lvl6pPr lvl="5" rtl="0" algn="ctr">
              <a:lnSpc>
                <a:spcPct val="100000"/>
              </a:lnSpc>
              <a:spcBef>
                <a:spcPts val="0"/>
              </a:spcBef>
              <a:spcAft>
                <a:spcPts val="0"/>
              </a:spcAft>
              <a:buSzPts val="1200"/>
              <a:buChar char="■"/>
              <a:defRPr/>
            </a:lvl6pPr>
            <a:lvl7pPr lvl="6" rtl="0" algn="ctr">
              <a:lnSpc>
                <a:spcPct val="100000"/>
              </a:lnSpc>
              <a:spcBef>
                <a:spcPts val="0"/>
              </a:spcBef>
              <a:spcAft>
                <a:spcPts val="0"/>
              </a:spcAft>
              <a:buSzPts val="1200"/>
              <a:buChar char="●"/>
              <a:defRPr/>
            </a:lvl7pPr>
            <a:lvl8pPr lvl="7" rtl="0" algn="ctr">
              <a:lnSpc>
                <a:spcPct val="100000"/>
              </a:lnSpc>
              <a:spcBef>
                <a:spcPts val="0"/>
              </a:spcBef>
              <a:spcAft>
                <a:spcPts val="0"/>
              </a:spcAft>
              <a:buSzPts val="1200"/>
              <a:buChar char="○"/>
              <a:defRPr/>
            </a:lvl8pPr>
            <a:lvl9pPr lvl="8" rtl="0" algn="ctr">
              <a:lnSpc>
                <a:spcPct val="100000"/>
              </a:lnSpc>
              <a:spcBef>
                <a:spcPts val="0"/>
              </a:spcBef>
              <a:spcAft>
                <a:spcPts val="0"/>
              </a:spcAft>
              <a:buSzPts val="1200"/>
              <a:buChar char="■"/>
              <a:defRPr/>
            </a:lvl9pPr>
          </a:lstStyle>
          <a:p/>
        </p:txBody>
      </p:sp>
      <p:grpSp>
        <p:nvGrpSpPr>
          <p:cNvPr id="271" name="Google Shape;271;p18"/>
          <p:cNvGrpSpPr/>
          <p:nvPr/>
        </p:nvGrpSpPr>
        <p:grpSpPr>
          <a:xfrm flipH="1">
            <a:off x="-10387" y="226698"/>
            <a:ext cx="9165674" cy="4690103"/>
            <a:chOff x="-10387" y="226698"/>
            <a:chExt cx="9165674" cy="4690103"/>
          </a:xfrm>
        </p:grpSpPr>
        <p:cxnSp>
          <p:nvCxnSpPr>
            <p:cNvPr id="272" name="Google Shape;272;p18"/>
            <p:cNvCxnSpPr>
              <a:stCxn id="273"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274" name="Google Shape;274;p18"/>
            <p:cNvGrpSpPr/>
            <p:nvPr/>
          </p:nvGrpSpPr>
          <p:grpSpPr>
            <a:xfrm>
              <a:off x="311888" y="4792002"/>
              <a:ext cx="713999" cy="124800"/>
              <a:chOff x="311888" y="4791453"/>
              <a:chExt cx="713999" cy="124800"/>
            </a:xfrm>
          </p:grpSpPr>
          <p:sp>
            <p:nvSpPr>
              <p:cNvPr id="273" name="Google Shape;273;p18"/>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75" name="Google Shape;275;p18"/>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76" name="Google Shape;276;p18"/>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277" name="Google Shape;277;p18"/>
            <p:cNvGrpSpPr/>
            <p:nvPr/>
          </p:nvGrpSpPr>
          <p:grpSpPr>
            <a:xfrm>
              <a:off x="8118113" y="226698"/>
              <a:ext cx="713999" cy="124800"/>
              <a:chOff x="8118113" y="226149"/>
              <a:chExt cx="713999" cy="124800"/>
            </a:xfrm>
          </p:grpSpPr>
          <p:sp>
            <p:nvSpPr>
              <p:cNvPr id="278" name="Google Shape;278;p18"/>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79" name="Google Shape;279;p18"/>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80" name="Google Shape;280;p18"/>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281" name="Google Shape;281;p18"/>
            <p:cNvCxnSpPr>
              <a:stCxn id="278"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
    <p:spTree>
      <p:nvGrpSpPr>
        <p:cNvPr id="282" name="Shape 282"/>
        <p:cNvGrpSpPr/>
        <p:nvPr/>
      </p:nvGrpSpPr>
      <p:grpSpPr>
        <a:xfrm>
          <a:off x="0" y="0"/>
          <a:ext cx="0" cy="0"/>
          <a:chOff x="0" y="0"/>
          <a:chExt cx="0" cy="0"/>
        </a:xfrm>
      </p:grpSpPr>
      <p:sp>
        <p:nvSpPr>
          <p:cNvPr id="283" name="Google Shape;283;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84" name="Google Shape;284;p19"/>
          <p:cNvSpPr txBox="1"/>
          <p:nvPr>
            <p:ph idx="1" type="subTitle"/>
          </p:nvPr>
        </p:nvSpPr>
        <p:spPr>
          <a:xfrm>
            <a:off x="1044350" y="1568387"/>
            <a:ext cx="7303500" cy="61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85" name="Google Shape;285;p19"/>
          <p:cNvSpPr txBox="1"/>
          <p:nvPr>
            <p:ph idx="2" type="subTitle"/>
          </p:nvPr>
        </p:nvSpPr>
        <p:spPr>
          <a:xfrm>
            <a:off x="1044350" y="2712998"/>
            <a:ext cx="7303500" cy="61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86" name="Google Shape;286;p19"/>
          <p:cNvSpPr txBox="1"/>
          <p:nvPr>
            <p:ph idx="3" type="subTitle"/>
          </p:nvPr>
        </p:nvSpPr>
        <p:spPr>
          <a:xfrm>
            <a:off x="1044350" y="3857608"/>
            <a:ext cx="7303500" cy="61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87" name="Google Shape;287;p19"/>
          <p:cNvSpPr txBox="1"/>
          <p:nvPr>
            <p:ph idx="4" type="subTitle"/>
          </p:nvPr>
        </p:nvSpPr>
        <p:spPr>
          <a:xfrm>
            <a:off x="1044350" y="1296325"/>
            <a:ext cx="7303500" cy="434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88" name="Google Shape;288;p19"/>
          <p:cNvSpPr txBox="1"/>
          <p:nvPr>
            <p:ph idx="5" type="subTitle"/>
          </p:nvPr>
        </p:nvSpPr>
        <p:spPr>
          <a:xfrm>
            <a:off x="1044350" y="2440675"/>
            <a:ext cx="7303500" cy="434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89" name="Google Shape;289;p19"/>
          <p:cNvSpPr txBox="1"/>
          <p:nvPr>
            <p:ph idx="6" type="subTitle"/>
          </p:nvPr>
        </p:nvSpPr>
        <p:spPr>
          <a:xfrm>
            <a:off x="1044350" y="3585274"/>
            <a:ext cx="7303500" cy="434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grpSp>
        <p:nvGrpSpPr>
          <p:cNvPr id="290" name="Google Shape;290;p19"/>
          <p:cNvGrpSpPr/>
          <p:nvPr/>
        </p:nvGrpSpPr>
        <p:grpSpPr>
          <a:xfrm>
            <a:off x="-10387" y="226698"/>
            <a:ext cx="9165674" cy="4690103"/>
            <a:chOff x="-10387" y="226698"/>
            <a:chExt cx="9165674" cy="4690103"/>
          </a:xfrm>
        </p:grpSpPr>
        <p:cxnSp>
          <p:nvCxnSpPr>
            <p:cNvPr id="291" name="Google Shape;291;p19"/>
            <p:cNvCxnSpPr>
              <a:stCxn id="292"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293" name="Google Shape;293;p19"/>
            <p:cNvGrpSpPr/>
            <p:nvPr/>
          </p:nvGrpSpPr>
          <p:grpSpPr>
            <a:xfrm>
              <a:off x="311888" y="4792002"/>
              <a:ext cx="713999" cy="124800"/>
              <a:chOff x="311888" y="4791453"/>
              <a:chExt cx="713999" cy="124800"/>
            </a:xfrm>
          </p:grpSpPr>
          <p:sp>
            <p:nvSpPr>
              <p:cNvPr id="292" name="Google Shape;292;p19"/>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94" name="Google Shape;294;p19"/>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95" name="Google Shape;295;p19"/>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296" name="Google Shape;296;p19"/>
            <p:cNvGrpSpPr/>
            <p:nvPr/>
          </p:nvGrpSpPr>
          <p:grpSpPr>
            <a:xfrm>
              <a:off x="8118113" y="226698"/>
              <a:ext cx="713999" cy="124800"/>
              <a:chOff x="8118113" y="226149"/>
              <a:chExt cx="713999" cy="124800"/>
            </a:xfrm>
          </p:grpSpPr>
          <p:sp>
            <p:nvSpPr>
              <p:cNvPr id="297" name="Google Shape;297;p19"/>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98" name="Google Shape;298;p19"/>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99" name="Google Shape;299;p19"/>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300" name="Google Shape;300;p19"/>
            <p:cNvCxnSpPr>
              <a:stCxn id="297"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301" name="Shape 301"/>
        <p:cNvGrpSpPr/>
        <p:nvPr/>
      </p:nvGrpSpPr>
      <p:grpSpPr>
        <a:xfrm>
          <a:off x="0" y="0"/>
          <a:ext cx="0" cy="0"/>
          <a:chOff x="0" y="0"/>
          <a:chExt cx="0" cy="0"/>
        </a:xfrm>
      </p:grpSpPr>
      <p:sp>
        <p:nvSpPr>
          <p:cNvPr id="302" name="Google Shape;302;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3" name="Google Shape;303;p20"/>
          <p:cNvSpPr txBox="1"/>
          <p:nvPr>
            <p:ph idx="1" type="subTitle"/>
          </p:nvPr>
        </p:nvSpPr>
        <p:spPr>
          <a:xfrm>
            <a:off x="720000" y="1402150"/>
            <a:ext cx="3754800" cy="5259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Raleway"/>
              <a:buNone/>
              <a:defRPr b="1" sz="1800">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304" name="Google Shape;304;p20"/>
          <p:cNvSpPr txBox="1"/>
          <p:nvPr>
            <p:ph idx="2" type="subTitle"/>
          </p:nvPr>
        </p:nvSpPr>
        <p:spPr>
          <a:xfrm>
            <a:off x="720000" y="1775650"/>
            <a:ext cx="3754800" cy="8688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5" name="Google Shape;305;p20"/>
          <p:cNvSpPr txBox="1"/>
          <p:nvPr>
            <p:ph idx="3" type="subTitle"/>
          </p:nvPr>
        </p:nvSpPr>
        <p:spPr>
          <a:xfrm>
            <a:off x="4669200" y="1775650"/>
            <a:ext cx="3754800" cy="8688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6" name="Google Shape;306;p20"/>
          <p:cNvSpPr txBox="1"/>
          <p:nvPr>
            <p:ph idx="4" type="subTitle"/>
          </p:nvPr>
        </p:nvSpPr>
        <p:spPr>
          <a:xfrm>
            <a:off x="720000" y="3492725"/>
            <a:ext cx="3754800" cy="8688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7" name="Google Shape;307;p20"/>
          <p:cNvSpPr txBox="1"/>
          <p:nvPr>
            <p:ph idx="5" type="subTitle"/>
          </p:nvPr>
        </p:nvSpPr>
        <p:spPr>
          <a:xfrm>
            <a:off x="4669200" y="3492725"/>
            <a:ext cx="3754800" cy="8688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8" name="Google Shape;308;p20"/>
          <p:cNvSpPr txBox="1"/>
          <p:nvPr>
            <p:ph idx="6" type="subTitle"/>
          </p:nvPr>
        </p:nvSpPr>
        <p:spPr>
          <a:xfrm>
            <a:off x="720000" y="3119228"/>
            <a:ext cx="3754800" cy="5259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Raleway"/>
              <a:buNone/>
              <a:defRPr b="1" sz="1800">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309" name="Google Shape;309;p20"/>
          <p:cNvSpPr txBox="1"/>
          <p:nvPr>
            <p:ph idx="7" type="subTitle"/>
          </p:nvPr>
        </p:nvSpPr>
        <p:spPr>
          <a:xfrm>
            <a:off x="4669200" y="1402150"/>
            <a:ext cx="3754800" cy="5259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Raleway"/>
              <a:buNone/>
              <a:defRPr b="1" sz="1800">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310" name="Google Shape;310;p20"/>
          <p:cNvSpPr txBox="1"/>
          <p:nvPr>
            <p:ph idx="8" type="subTitle"/>
          </p:nvPr>
        </p:nvSpPr>
        <p:spPr>
          <a:xfrm>
            <a:off x="4669200" y="3119228"/>
            <a:ext cx="3754800" cy="5259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Raleway"/>
              <a:buNone/>
              <a:defRPr b="1" sz="1800">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grpSp>
        <p:nvGrpSpPr>
          <p:cNvPr id="311" name="Google Shape;311;p20"/>
          <p:cNvGrpSpPr/>
          <p:nvPr/>
        </p:nvGrpSpPr>
        <p:grpSpPr>
          <a:xfrm flipH="1">
            <a:off x="-10387" y="226698"/>
            <a:ext cx="9165674" cy="4690103"/>
            <a:chOff x="-10387" y="226698"/>
            <a:chExt cx="9165674" cy="4690103"/>
          </a:xfrm>
        </p:grpSpPr>
        <p:cxnSp>
          <p:nvCxnSpPr>
            <p:cNvPr id="312" name="Google Shape;312;p20"/>
            <p:cNvCxnSpPr>
              <a:stCxn id="313"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314" name="Google Shape;314;p20"/>
            <p:cNvGrpSpPr/>
            <p:nvPr/>
          </p:nvGrpSpPr>
          <p:grpSpPr>
            <a:xfrm>
              <a:off x="311888" y="4792002"/>
              <a:ext cx="713999" cy="124800"/>
              <a:chOff x="311888" y="4791453"/>
              <a:chExt cx="713999" cy="124800"/>
            </a:xfrm>
          </p:grpSpPr>
          <p:sp>
            <p:nvSpPr>
              <p:cNvPr id="313" name="Google Shape;313;p20"/>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15" name="Google Shape;315;p20"/>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16" name="Google Shape;316;p20"/>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317" name="Google Shape;317;p20"/>
            <p:cNvGrpSpPr/>
            <p:nvPr/>
          </p:nvGrpSpPr>
          <p:grpSpPr>
            <a:xfrm>
              <a:off x="8118113" y="226698"/>
              <a:ext cx="713999" cy="124800"/>
              <a:chOff x="8118113" y="226149"/>
              <a:chExt cx="713999" cy="124800"/>
            </a:xfrm>
          </p:grpSpPr>
          <p:sp>
            <p:nvSpPr>
              <p:cNvPr id="318" name="Google Shape;318;p20"/>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19" name="Google Shape;319;p20"/>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20" name="Google Shape;320;p20"/>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321" name="Google Shape;321;p20"/>
            <p:cNvCxnSpPr>
              <a:stCxn id="318"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grpSp>
        <p:nvGrpSpPr>
          <p:cNvPr id="27" name="Google Shape;27;p3"/>
          <p:cNvGrpSpPr/>
          <p:nvPr/>
        </p:nvGrpSpPr>
        <p:grpSpPr>
          <a:xfrm flipH="1" rot="10800000">
            <a:off x="-10387" y="226698"/>
            <a:ext cx="9165674" cy="4690103"/>
            <a:chOff x="-10387" y="226698"/>
            <a:chExt cx="9165674" cy="4690103"/>
          </a:xfrm>
        </p:grpSpPr>
        <p:grpSp>
          <p:nvGrpSpPr>
            <p:cNvPr id="28" name="Google Shape;28;p3"/>
            <p:cNvGrpSpPr/>
            <p:nvPr/>
          </p:nvGrpSpPr>
          <p:grpSpPr>
            <a:xfrm>
              <a:off x="-10387" y="226698"/>
              <a:ext cx="9165674" cy="4690103"/>
              <a:chOff x="-10387" y="226698"/>
              <a:chExt cx="9165674" cy="4690103"/>
            </a:xfrm>
          </p:grpSpPr>
          <p:cxnSp>
            <p:nvCxnSpPr>
              <p:cNvPr id="29" name="Google Shape;29;p3"/>
              <p:cNvCxnSpPr>
                <a:stCxn id="30" idx="0"/>
              </p:cNvCxnSpPr>
              <p:nvPr/>
            </p:nvCxnSpPr>
            <p:spPr>
              <a:xfrm rot="10800000">
                <a:off x="374288" y="289902"/>
                <a:ext cx="0" cy="4502100"/>
              </a:xfrm>
              <a:prstGeom prst="straightConnector1">
                <a:avLst/>
              </a:prstGeom>
              <a:noFill/>
              <a:ln cap="flat" cmpd="sng" w="9525">
                <a:solidFill>
                  <a:schemeClr val="dk1"/>
                </a:solidFill>
                <a:prstDash val="solid"/>
                <a:round/>
                <a:headEnd len="med" w="med" type="none"/>
                <a:tailEnd len="med" w="med" type="none"/>
              </a:ln>
            </p:spPr>
          </p:cxnSp>
          <p:grpSp>
            <p:nvGrpSpPr>
              <p:cNvPr id="31" name="Google Shape;31;p3"/>
              <p:cNvGrpSpPr/>
              <p:nvPr/>
            </p:nvGrpSpPr>
            <p:grpSpPr>
              <a:xfrm>
                <a:off x="-10387" y="226698"/>
                <a:ext cx="9165674" cy="4690103"/>
                <a:chOff x="-10387" y="226698"/>
                <a:chExt cx="9165674" cy="4690103"/>
              </a:xfrm>
            </p:grpSpPr>
            <p:cxnSp>
              <p:nvCxnSpPr>
                <p:cNvPr id="32" name="Google Shape;32;p3"/>
                <p:cNvCxnSpPr>
                  <a:stCxn id="33"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34" name="Google Shape;34;p3"/>
                <p:cNvGrpSpPr/>
                <p:nvPr/>
              </p:nvGrpSpPr>
              <p:grpSpPr>
                <a:xfrm>
                  <a:off x="311888" y="4792002"/>
                  <a:ext cx="713999" cy="124800"/>
                  <a:chOff x="311888" y="4791453"/>
                  <a:chExt cx="713999" cy="124800"/>
                </a:xfrm>
              </p:grpSpPr>
              <p:sp>
                <p:nvSpPr>
                  <p:cNvPr id="33" name="Google Shape;33;p3"/>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5" name="Google Shape;35;p3"/>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0" name="Google Shape;30;p3"/>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36" name="Google Shape;36;p3"/>
                <p:cNvGrpSpPr/>
                <p:nvPr/>
              </p:nvGrpSpPr>
              <p:grpSpPr>
                <a:xfrm>
                  <a:off x="8118113" y="226698"/>
                  <a:ext cx="713999" cy="124800"/>
                  <a:chOff x="8118113" y="226149"/>
                  <a:chExt cx="713999" cy="124800"/>
                </a:xfrm>
              </p:grpSpPr>
              <p:sp>
                <p:nvSpPr>
                  <p:cNvPr id="37" name="Google Shape;37;p3"/>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8" name="Google Shape;38;p3"/>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9" name="Google Shape;39;p3"/>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40" name="Google Shape;40;p3"/>
                <p:cNvCxnSpPr>
                  <a:stCxn id="37"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grpSp>
        <p:cxnSp>
          <p:nvCxnSpPr>
            <p:cNvPr id="41" name="Google Shape;41;p3"/>
            <p:cNvCxnSpPr/>
            <p:nvPr/>
          </p:nvCxnSpPr>
          <p:spPr>
            <a:xfrm>
              <a:off x="8769712" y="351498"/>
              <a:ext cx="0" cy="4501200"/>
            </a:xfrm>
            <a:prstGeom prst="straightConnector1">
              <a:avLst/>
            </a:prstGeom>
            <a:noFill/>
            <a:ln cap="flat" cmpd="sng" w="9525">
              <a:solidFill>
                <a:schemeClr val="dk1"/>
              </a:solidFill>
              <a:prstDash val="solid"/>
              <a:round/>
              <a:headEnd len="med" w="med" type="none"/>
              <a:tailEnd len="med" w="med" type="none"/>
            </a:ln>
          </p:spPr>
        </p:cxnSp>
      </p:grpSp>
      <p:sp>
        <p:nvSpPr>
          <p:cNvPr id="42" name="Google Shape;42;p3"/>
          <p:cNvSpPr txBox="1"/>
          <p:nvPr>
            <p:ph type="title"/>
          </p:nvPr>
        </p:nvSpPr>
        <p:spPr>
          <a:xfrm>
            <a:off x="4132150" y="3268275"/>
            <a:ext cx="4296600" cy="1340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3" name="Google Shape;43;p3"/>
          <p:cNvSpPr txBox="1"/>
          <p:nvPr>
            <p:ph hasCustomPrompt="1" idx="2" type="title"/>
          </p:nvPr>
        </p:nvSpPr>
        <p:spPr>
          <a:xfrm>
            <a:off x="5443975" y="1021138"/>
            <a:ext cx="1673100" cy="986400"/>
          </a:xfrm>
          <a:prstGeom prst="rect">
            <a:avLst/>
          </a:prstGeom>
          <a:solidFill>
            <a:srgbClr val="A8D7C9">
              <a:alpha val="48730"/>
            </a:srgbClr>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5000">
                <a:latin typeface="Poppins SemiBold"/>
                <a:ea typeface="Poppins SemiBold"/>
                <a:cs typeface="Poppins SemiBold"/>
                <a:sym typeface="Poppins SemiBold"/>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4" name="Google Shape;44;p3"/>
          <p:cNvSpPr/>
          <p:nvPr>
            <p:ph idx="3" type="pic"/>
          </p:nvPr>
        </p:nvSpPr>
        <p:spPr>
          <a:xfrm>
            <a:off x="715089" y="535000"/>
            <a:ext cx="3287700" cy="4073400"/>
          </a:xfrm>
          <a:prstGeom prst="rect">
            <a:avLst/>
          </a:prstGeom>
          <a:noFill/>
          <a:ln cap="flat" cmpd="sng" w="9525">
            <a:solidFill>
              <a:schemeClr val="dk1"/>
            </a:solidFill>
            <a:prstDash val="solid"/>
            <a:round/>
            <a:headEnd len="sm" w="sm" type="none"/>
            <a:tailEnd len="sm" w="sm" type="none"/>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322" name="Shape 322"/>
        <p:cNvGrpSpPr/>
        <p:nvPr/>
      </p:nvGrpSpPr>
      <p:grpSpPr>
        <a:xfrm>
          <a:off x="0" y="0"/>
          <a:ext cx="0" cy="0"/>
          <a:chOff x="0" y="0"/>
          <a:chExt cx="0" cy="0"/>
        </a:xfrm>
      </p:grpSpPr>
      <p:sp>
        <p:nvSpPr>
          <p:cNvPr id="323" name="Google Shape;323;p21"/>
          <p:cNvSpPr txBox="1"/>
          <p:nvPr>
            <p:ph type="title"/>
          </p:nvPr>
        </p:nvSpPr>
        <p:spPr>
          <a:xfrm>
            <a:off x="720001"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4" name="Google Shape;324;p21"/>
          <p:cNvSpPr txBox="1"/>
          <p:nvPr>
            <p:ph idx="1" type="subTitle"/>
          </p:nvPr>
        </p:nvSpPr>
        <p:spPr>
          <a:xfrm>
            <a:off x="720000" y="1775651"/>
            <a:ext cx="2274300" cy="112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25" name="Google Shape;325;p21"/>
          <p:cNvSpPr txBox="1"/>
          <p:nvPr>
            <p:ph idx="2" type="subTitle"/>
          </p:nvPr>
        </p:nvSpPr>
        <p:spPr>
          <a:xfrm>
            <a:off x="3434250" y="1775651"/>
            <a:ext cx="2274300" cy="112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26" name="Google Shape;326;p21"/>
          <p:cNvSpPr txBox="1"/>
          <p:nvPr>
            <p:ph idx="3" type="subTitle"/>
          </p:nvPr>
        </p:nvSpPr>
        <p:spPr>
          <a:xfrm>
            <a:off x="720000" y="3492725"/>
            <a:ext cx="2275500" cy="112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27" name="Google Shape;327;p21"/>
          <p:cNvSpPr txBox="1"/>
          <p:nvPr>
            <p:ph idx="4" type="subTitle"/>
          </p:nvPr>
        </p:nvSpPr>
        <p:spPr>
          <a:xfrm>
            <a:off x="3434250" y="3492725"/>
            <a:ext cx="2275500" cy="112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28" name="Google Shape;328;p21"/>
          <p:cNvSpPr txBox="1"/>
          <p:nvPr>
            <p:ph idx="5" type="subTitle"/>
          </p:nvPr>
        </p:nvSpPr>
        <p:spPr>
          <a:xfrm>
            <a:off x="6149701" y="1769301"/>
            <a:ext cx="2274300" cy="112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29" name="Google Shape;329;p21"/>
          <p:cNvSpPr txBox="1"/>
          <p:nvPr>
            <p:ph idx="6" type="subTitle"/>
          </p:nvPr>
        </p:nvSpPr>
        <p:spPr>
          <a:xfrm>
            <a:off x="6149701" y="3488400"/>
            <a:ext cx="2274300" cy="112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30" name="Google Shape;330;p21"/>
          <p:cNvSpPr txBox="1"/>
          <p:nvPr>
            <p:ph idx="7" type="subTitle"/>
          </p:nvPr>
        </p:nvSpPr>
        <p:spPr>
          <a:xfrm>
            <a:off x="720000" y="1557850"/>
            <a:ext cx="2275500" cy="370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31" name="Google Shape;331;p21"/>
          <p:cNvSpPr txBox="1"/>
          <p:nvPr>
            <p:ph idx="8" type="subTitle"/>
          </p:nvPr>
        </p:nvSpPr>
        <p:spPr>
          <a:xfrm>
            <a:off x="3434250" y="1557850"/>
            <a:ext cx="2275500" cy="370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32" name="Google Shape;332;p21"/>
          <p:cNvSpPr txBox="1"/>
          <p:nvPr>
            <p:ph idx="9" type="subTitle"/>
          </p:nvPr>
        </p:nvSpPr>
        <p:spPr>
          <a:xfrm>
            <a:off x="6148500" y="1547825"/>
            <a:ext cx="2275500" cy="370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33" name="Google Shape;333;p21"/>
          <p:cNvSpPr txBox="1"/>
          <p:nvPr>
            <p:ph idx="13" type="subTitle"/>
          </p:nvPr>
        </p:nvSpPr>
        <p:spPr>
          <a:xfrm>
            <a:off x="720000" y="3274900"/>
            <a:ext cx="2275500" cy="370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34" name="Google Shape;334;p21"/>
          <p:cNvSpPr txBox="1"/>
          <p:nvPr>
            <p:ph idx="14" type="subTitle"/>
          </p:nvPr>
        </p:nvSpPr>
        <p:spPr>
          <a:xfrm>
            <a:off x="3434250" y="3274900"/>
            <a:ext cx="2275500" cy="370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35" name="Google Shape;335;p21"/>
          <p:cNvSpPr txBox="1"/>
          <p:nvPr>
            <p:ph idx="15" type="subTitle"/>
          </p:nvPr>
        </p:nvSpPr>
        <p:spPr>
          <a:xfrm>
            <a:off x="6148501" y="3274906"/>
            <a:ext cx="2275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grpSp>
        <p:nvGrpSpPr>
          <p:cNvPr id="336" name="Google Shape;336;p21"/>
          <p:cNvGrpSpPr/>
          <p:nvPr/>
        </p:nvGrpSpPr>
        <p:grpSpPr>
          <a:xfrm>
            <a:off x="-10387" y="226698"/>
            <a:ext cx="9165674" cy="4690103"/>
            <a:chOff x="-10387" y="226698"/>
            <a:chExt cx="9165674" cy="4690103"/>
          </a:xfrm>
        </p:grpSpPr>
        <p:cxnSp>
          <p:nvCxnSpPr>
            <p:cNvPr id="337" name="Google Shape;337;p21"/>
            <p:cNvCxnSpPr>
              <a:stCxn id="338"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339" name="Google Shape;339;p21"/>
            <p:cNvGrpSpPr/>
            <p:nvPr/>
          </p:nvGrpSpPr>
          <p:grpSpPr>
            <a:xfrm>
              <a:off x="311888" y="4792002"/>
              <a:ext cx="713999" cy="124800"/>
              <a:chOff x="311888" y="4791453"/>
              <a:chExt cx="713999" cy="124800"/>
            </a:xfrm>
          </p:grpSpPr>
          <p:sp>
            <p:nvSpPr>
              <p:cNvPr id="338" name="Google Shape;338;p21"/>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40" name="Google Shape;340;p21"/>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41" name="Google Shape;341;p21"/>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342" name="Google Shape;342;p21"/>
            <p:cNvGrpSpPr/>
            <p:nvPr/>
          </p:nvGrpSpPr>
          <p:grpSpPr>
            <a:xfrm>
              <a:off x="8118113" y="226698"/>
              <a:ext cx="713999" cy="124800"/>
              <a:chOff x="8118113" y="226149"/>
              <a:chExt cx="713999" cy="124800"/>
            </a:xfrm>
          </p:grpSpPr>
          <p:sp>
            <p:nvSpPr>
              <p:cNvPr id="343" name="Google Shape;343;p21"/>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44" name="Google Shape;344;p21"/>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45" name="Google Shape;345;p21"/>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346" name="Google Shape;346;p21"/>
            <p:cNvCxnSpPr>
              <a:stCxn id="343"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347" name="Shape 347"/>
        <p:cNvGrpSpPr/>
        <p:nvPr/>
      </p:nvGrpSpPr>
      <p:grpSpPr>
        <a:xfrm>
          <a:off x="0" y="0"/>
          <a:ext cx="0" cy="0"/>
          <a:chOff x="0" y="0"/>
          <a:chExt cx="0" cy="0"/>
        </a:xfrm>
      </p:grpSpPr>
      <p:sp>
        <p:nvSpPr>
          <p:cNvPr id="348" name="Google Shape;348;p22"/>
          <p:cNvSpPr txBox="1"/>
          <p:nvPr>
            <p:ph type="ctrTitle"/>
          </p:nvPr>
        </p:nvSpPr>
        <p:spPr>
          <a:xfrm>
            <a:off x="1809750" y="687400"/>
            <a:ext cx="5524500" cy="783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4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49" name="Google Shape;349;p22"/>
          <p:cNvSpPr txBox="1"/>
          <p:nvPr>
            <p:ph idx="1" type="subTitle"/>
          </p:nvPr>
        </p:nvSpPr>
        <p:spPr>
          <a:xfrm>
            <a:off x="1809750" y="2215229"/>
            <a:ext cx="5524500" cy="102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50" name="Google Shape;350;p22"/>
          <p:cNvSpPr txBox="1"/>
          <p:nvPr/>
        </p:nvSpPr>
        <p:spPr>
          <a:xfrm>
            <a:off x="715100" y="4351100"/>
            <a:ext cx="7713900" cy="25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s" sz="1000">
                <a:solidFill>
                  <a:schemeClr val="dk1"/>
                </a:solidFill>
                <a:latin typeface="Figtree"/>
                <a:ea typeface="Figtree"/>
                <a:cs typeface="Figtree"/>
                <a:sym typeface="Figtree"/>
              </a:rPr>
              <a:t>CRÉDITOS:</a:t>
            </a:r>
            <a:r>
              <a:rPr lang="es" sz="1000">
                <a:solidFill>
                  <a:schemeClr val="dk1"/>
                </a:solidFill>
                <a:latin typeface="Figtree"/>
                <a:ea typeface="Figtree"/>
                <a:cs typeface="Figtree"/>
                <a:sym typeface="Figtree"/>
              </a:rPr>
              <a:t> Esta presentación es una creación de </a:t>
            </a:r>
            <a:r>
              <a:rPr b="1" lang="es" sz="1000" u="sng">
                <a:solidFill>
                  <a:schemeClr val="dk1"/>
                </a:solidFill>
                <a:latin typeface="Figtree"/>
                <a:ea typeface="Figtree"/>
                <a:cs typeface="Figtree"/>
                <a:sym typeface="Figtree"/>
                <a:hlinkClick r:id="rId2">
                  <a:extLst>
                    <a:ext uri="{A12FA001-AC4F-418D-AE19-62706E023703}">
                      <ahyp:hlinkClr val="tx"/>
                    </a:ext>
                  </a:extLst>
                </a:hlinkClick>
              </a:rPr>
              <a:t>Slidesgo</a:t>
            </a:r>
            <a:r>
              <a:rPr b="1" lang="es" sz="1000" u="sng">
                <a:solidFill>
                  <a:schemeClr val="dk1"/>
                </a:solidFill>
                <a:latin typeface="Figtree"/>
                <a:ea typeface="Figtree"/>
                <a:cs typeface="Figtree"/>
                <a:sym typeface="Figtree"/>
              </a:rPr>
              <a:t>,</a:t>
            </a:r>
            <a:r>
              <a:rPr b="1" lang="es" sz="1000">
                <a:solidFill>
                  <a:schemeClr val="dk1"/>
                </a:solidFill>
                <a:latin typeface="Figtree"/>
                <a:ea typeface="Figtree"/>
                <a:cs typeface="Figtree"/>
                <a:sym typeface="Figtree"/>
              </a:rPr>
              <a:t> </a:t>
            </a:r>
            <a:r>
              <a:rPr lang="es" sz="1000">
                <a:solidFill>
                  <a:schemeClr val="dk1"/>
                </a:solidFill>
                <a:latin typeface="Figtree"/>
                <a:ea typeface="Figtree"/>
                <a:cs typeface="Figtree"/>
                <a:sym typeface="Figtree"/>
              </a:rPr>
              <a:t>e incluye iconos de </a:t>
            </a:r>
            <a:r>
              <a:rPr b="1" lang="es" sz="1000" u="sng">
                <a:solidFill>
                  <a:schemeClr val="dk1"/>
                </a:solidFill>
                <a:latin typeface="Figtree"/>
                <a:ea typeface="Figtree"/>
                <a:cs typeface="Figtree"/>
                <a:sym typeface="Figtree"/>
                <a:hlinkClick r:id="rId3">
                  <a:extLst>
                    <a:ext uri="{A12FA001-AC4F-418D-AE19-62706E023703}">
                      <ahyp:hlinkClr val="tx"/>
                    </a:ext>
                  </a:extLst>
                </a:hlinkClick>
              </a:rPr>
              <a:t>Flaticon</a:t>
            </a:r>
            <a:r>
              <a:rPr b="1" lang="es" sz="1000">
                <a:solidFill>
                  <a:schemeClr val="dk1"/>
                </a:solidFill>
                <a:latin typeface="Figtree"/>
                <a:ea typeface="Figtree"/>
                <a:cs typeface="Figtree"/>
                <a:sym typeface="Figtree"/>
              </a:rPr>
              <a:t> </a:t>
            </a:r>
            <a:r>
              <a:rPr lang="es" sz="1000">
                <a:solidFill>
                  <a:schemeClr val="dk1"/>
                </a:solidFill>
                <a:latin typeface="Figtree"/>
                <a:ea typeface="Figtree"/>
                <a:cs typeface="Figtree"/>
                <a:sym typeface="Figtree"/>
              </a:rPr>
              <a:t>e infografías e imágenes de </a:t>
            </a:r>
            <a:r>
              <a:rPr b="1" lang="es" sz="1000" u="sng">
                <a:solidFill>
                  <a:schemeClr val="dk1"/>
                </a:solidFill>
                <a:latin typeface="Figtree"/>
                <a:ea typeface="Figtree"/>
                <a:cs typeface="Figtree"/>
                <a:sym typeface="Figtree"/>
                <a:hlinkClick r:id="rId4">
                  <a:extLst>
                    <a:ext uri="{A12FA001-AC4F-418D-AE19-62706E023703}">
                      <ahyp:hlinkClr val="tx"/>
                    </a:ext>
                  </a:extLst>
                </a:hlinkClick>
              </a:rPr>
              <a:t>Freepik</a:t>
            </a:r>
            <a:endParaRPr b="1" sz="1000" u="sng">
              <a:solidFill>
                <a:schemeClr val="dk1"/>
              </a:solidFill>
              <a:highlight>
                <a:srgbClr val="DFDEFC"/>
              </a:highlight>
              <a:latin typeface="Figtree"/>
              <a:ea typeface="Figtree"/>
              <a:cs typeface="Figtree"/>
              <a:sym typeface="Figtree"/>
            </a:endParaRPr>
          </a:p>
        </p:txBody>
      </p:sp>
      <p:grpSp>
        <p:nvGrpSpPr>
          <p:cNvPr id="351" name="Google Shape;351;p22"/>
          <p:cNvGrpSpPr/>
          <p:nvPr/>
        </p:nvGrpSpPr>
        <p:grpSpPr>
          <a:xfrm>
            <a:off x="-10387" y="226698"/>
            <a:ext cx="9165674" cy="4690103"/>
            <a:chOff x="-10387" y="226698"/>
            <a:chExt cx="9165674" cy="4690103"/>
          </a:xfrm>
        </p:grpSpPr>
        <p:grpSp>
          <p:nvGrpSpPr>
            <p:cNvPr id="352" name="Google Shape;352;p22"/>
            <p:cNvGrpSpPr/>
            <p:nvPr/>
          </p:nvGrpSpPr>
          <p:grpSpPr>
            <a:xfrm>
              <a:off x="-10387" y="226698"/>
              <a:ext cx="9165674" cy="4690103"/>
              <a:chOff x="-10387" y="226698"/>
              <a:chExt cx="9165674" cy="4690103"/>
            </a:xfrm>
          </p:grpSpPr>
          <p:cxnSp>
            <p:nvCxnSpPr>
              <p:cNvPr id="353" name="Google Shape;353;p22"/>
              <p:cNvCxnSpPr>
                <a:stCxn id="354" idx="0"/>
              </p:cNvCxnSpPr>
              <p:nvPr/>
            </p:nvCxnSpPr>
            <p:spPr>
              <a:xfrm rot="10800000">
                <a:off x="374288" y="289902"/>
                <a:ext cx="0" cy="4502100"/>
              </a:xfrm>
              <a:prstGeom prst="straightConnector1">
                <a:avLst/>
              </a:prstGeom>
              <a:noFill/>
              <a:ln cap="flat" cmpd="sng" w="9525">
                <a:solidFill>
                  <a:schemeClr val="dk1"/>
                </a:solidFill>
                <a:prstDash val="solid"/>
                <a:round/>
                <a:headEnd len="med" w="med" type="none"/>
                <a:tailEnd len="med" w="med" type="none"/>
              </a:ln>
            </p:spPr>
          </p:cxnSp>
          <p:grpSp>
            <p:nvGrpSpPr>
              <p:cNvPr id="355" name="Google Shape;355;p22"/>
              <p:cNvGrpSpPr/>
              <p:nvPr/>
            </p:nvGrpSpPr>
            <p:grpSpPr>
              <a:xfrm>
                <a:off x="-10387" y="226698"/>
                <a:ext cx="9165674" cy="4690103"/>
                <a:chOff x="-10387" y="226698"/>
                <a:chExt cx="9165674" cy="4690103"/>
              </a:xfrm>
            </p:grpSpPr>
            <p:cxnSp>
              <p:nvCxnSpPr>
                <p:cNvPr id="356" name="Google Shape;356;p22"/>
                <p:cNvCxnSpPr>
                  <a:stCxn id="357"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358" name="Google Shape;358;p22"/>
                <p:cNvGrpSpPr/>
                <p:nvPr/>
              </p:nvGrpSpPr>
              <p:grpSpPr>
                <a:xfrm>
                  <a:off x="311888" y="4792002"/>
                  <a:ext cx="713999" cy="124800"/>
                  <a:chOff x="311888" y="4791453"/>
                  <a:chExt cx="713999" cy="124800"/>
                </a:xfrm>
              </p:grpSpPr>
              <p:sp>
                <p:nvSpPr>
                  <p:cNvPr id="357" name="Google Shape;357;p22"/>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59" name="Google Shape;359;p22"/>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54" name="Google Shape;354;p22"/>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360" name="Google Shape;360;p22"/>
                <p:cNvGrpSpPr/>
                <p:nvPr/>
              </p:nvGrpSpPr>
              <p:grpSpPr>
                <a:xfrm>
                  <a:off x="8118113" y="226698"/>
                  <a:ext cx="713999" cy="124800"/>
                  <a:chOff x="8118113" y="226149"/>
                  <a:chExt cx="713999" cy="124800"/>
                </a:xfrm>
              </p:grpSpPr>
              <p:sp>
                <p:nvSpPr>
                  <p:cNvPr id="361" name="Google Shape;361;p22"/>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62" name="Google Shape;362;p22"/>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63" name="Google Shape;363;p22"/>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364" name="Google Shape;364;p22"/>
                <p:cNvCxnSpPr>
                  <a:stCxn id="361"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grpSp>
        <p:cxnSp>
          <p:nvCxnSpPr>
            <p:cNvPr id="365" name="Google Shape;365;p22"/>
            <p:cNvCxnSpPr/>
            <p:nvPr/>
          </p:nvCxnSpPr>
          <p:spPr>
            <a:xfrm>
              <a:off x="8769712" y="351498"/>
              <a:ext cx="0" cy="450120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366" name="Shape 366"/>
        <p:cNvGrpSpPr/>
        <p:nvPr/>
      </p:nvGrpSpPr>
      <p:grpSpPr>
        <a:xfrm>
          <a:off x="0" y="0"/>
          <a:ext cx="0" cy="0"/>
          <a:chOff x="0" y="0"/>
          <a:chExt cx="0" cy="0"/>
        </a:xfrm>
      </p:grpSpPr>
      <p:grpSp>
        <p:nvGrpSpPr>
          <p:cNvPr id="367" name="Google Shape;367;p23"/>
          <p:cNvGrpSpPr/>
          <p:nvPr/>
        </p:nvGrpSpPr>
        <p:grpSpPr>
          <a:xfrm flipH="1" rot="10800000">
            <a:off x="-10387" y="226698"/>
            <a:ext cx="9165674" cy="4690103"/>
            <a:chOff x="-10387" y="226698"/>
            <a:chExt cx="9165674" cy="4690103"/>
          </a:xfrm>
        </p:grpSpPr>
        <p:grpSp>
          <p:nvGrpSpPr>
            <p:cNvPr id="368" name="Google Shape;368;p23"/>
            <p:cNvGrpSpPr/>
            <p:nvPr/>
          </p:nvGrpSpPr>
          <p:grpSpPr>
            <a:xfrm>
              <a:off x="-10387" y="226698"/>
              <a:ext cx="9165674" cy="4690103"/>
              <a:chOff x="-10387" y="226698"/>
              <a:chExt cx="9165674" cy="4690103"/>
            </a:xfrm>
          </p:grpSpPr>
          <p:cxnSp>
            <p:nvCxnSpPr>
              <p:cNvPr id="369" name="Google Shape;369;p23"/>
              <p:cNvCxnSpPr>
                <a:stCxn id="370" idx="0"/>
              </p:cNvCxnSpPr>
              <p:nvPr/>
            </p:nvCxnSpPr>
            <p:spPr>
              <a:xfrm rot="10800000">
                <a:off x="374288" y="289902"/>
                <a:ext cx="0" cy="4502100"/>
              </a:xfrm>
              <a:prstGeom prst="straightConnector1">
                <a:avLst/>
              </a:prstGeom>
              <a:noFill/>
              <a:ln cap="flat" cmpd="sng" w="9525">
                <a:solidFill>
                  <a:schemeClr val="dk1"/>
                </a:solidFill>
                <a:prstDash val="solid"/>
                <a:round/>
                <a:headEnd len="med" w="med" type="none"/>
                <a:tailEnd len="med" w="med" type="none"/>
              </a:ln>
            </p:spPr>
          </p:cxnSp>
          <p:grpSp>
            <p:nvGrpSpPr>
              <p:cNvPr id="371" name="Google Shape;371;p23"/>
              <p:cNvGrpSpPr/>
              <p:nvPr/>
            </p:nvGrpSpPr>
            <p:grpSpPr>
              <a:xfrm>
                <a:off x="-10387" y="226698"/>
                <a:ext cx="9165674" cy="4690103"/>
                <a:chOff x="-10387" y="226698"/>
                <a:chExt cx="9165674" cy="4690103"/>
              </a:xfrm>
            </p:grpSpPr>
            <p:cxnSp>
              <p:nvCxnSpPr>
                <p:cNvPr id="372" name="Google Shape;372;p23"/>
                <p:cNvCxnSpPr>
                  <a:stCxn id="373"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374" name="Google Shape;374;p23"/>
                <p:cNvGrpSpPr/>
                <p:nvPr/>
              </p:nvGrpSpPr>
              <p:grpSpPr>
                <a:xfrm>
                  <a:off x="311888" y="4792002"/>
                  <a:ext cx="713999" cy="124800"/>
                  <a:chOff x="311888" y="4791453"/>
                  <a:chExt cx="713999" cy="124800"/>
                </a:xfrm>
              </p:grpSpPr>
              <p:sp>
                <p:nvSpPr>
                  <p:cNvPr id="373" name="Google Shape;373;p23"/>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75" name="Google Shape;375;p23"/>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70" name="Google Shape;370;p23"/>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376" name="Google Shape;376;p23"/>
                <p:cNvGrpSpPr/>
                <p:nvPr/>
              </p:nvGrpSpPr>
              <p:grpSpPr>
                <a:xfrm>
                  <a:off x="8118113" y="226698"/>
                  <a:ext cx="713999" cy="124800"/>
                  <a:chOff x="8118113" y="226149"/>
                  <a:chExt cx="713999" cy="124800"/>
                </a:xfrm>
              </p:grpSpPr>
              <p:sp>
                <p:nvSpPr>
                  <p:cNvPr id="377" name="Google Shape;377;p23"/>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78" name="Google Shape;378;p23"/>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79" name="Google Shape;379;p23"/>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380" name="Google Shape;380;p23"/>
                <p:cNvCxnSpPr>
                  <a:stCxn id="377"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grpSp>
        <p:cxnSp>
          <p:nvCxnSpPr>
            <p:cNvPr id="381" name="Google Shape;381;p23"/>
            <p:cNvCxnSpPr/>
            <p:nvPr/>
          </p:nvCxnSpPr>
          <p:spPr>
            <a:xfrm>
              <a:off x="8769712" y="351498"/>
              <a:ext cx="0" cy="450120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382" name="Shape 382"/>
        <p:cNvGrpSpPr/>
        <p:nvPr/>
      </p:nvGrpSpPr>
      <p:grpSpPr>
        <a:xfrm>
          <a:off x="0" y="0"/>
          <a:ext cx="0" cy="0"/>
          <a:chOff x="0" y="0"/>
          <a:chExt cx="0" cy="0"/>
        </a:xfrm>
      </p:grpSpPr>
      <p:grpSp>
        <p:nvGrpSpPr>
          <p:cNvPr id="383" name="Google Shape;383;p24"/>
          <p:cNvGrpSpPr/>
          <p:nvPr/>
        </p:nvGrpSpPr>
        <p:grpSpPr>
          <a:xfrm>
            <a:off x="-10387" y="226698"/>
            <a:ext cx="9165674" cy="4690103"/>
            <a:chOff x="-10387" y="226698"/>
            <a:chExt cx="9165674" cy="4690103"/>
          </a:xfrm>
        </p:grpSpPr>
        <p:grpSp>
          <p:nvGrpSpPr>
            <p:cNvPr id="384" name="Google Shape;384;p24"/>
            <p:cNvGrpSpPr/>
            <p:nvPr/>
          </p:nvGrpSpPr>
          <p:grpSpPr>
            <a:xfrm>
              <a:off x="-10387" y="226698"/>
              <a:ext cx="9165674" cy="4690103"/>
              <a:chOff x="-10387" y="226698"/>
              <a:chExt cx="9165674" cy="4690103"/>
            </a:xfrm>
          </p:grpSpPr>
          <p:cxnSp>
            <p:nvCxnSpPr>
              <p:cNvPr id="385" name="Google Shape;385;p24"/>
              <p:cNvCxnSpPr>
                <a:stCxn id="386" idx="0"/>
              </p:cNvCxnSpPr>
              <p:nvPr/>
            </p:nvCxnSpPr>
            <p:spPr>
              <a:xfrm rot="10800000">
                <a:off x="374288" y="289902"/>
                <a:ext cx="0" cy="4502100"/>
              </a:xfrm>
              <a:prstGeom prst="straightConnector1">
                <a:avLst/>
              </a:prstGeom>
              <a:noFill/>
              <a:ln cap="flat" cmpd="sng" w="9525">
                <a:solidFill>
                  <a:schemeClr val="dk1"/>
                </a:solidFill>
                <a:prstDash val="solid"/>
                <a:round/>
                <a:headEnd len="med" w="med" type="none"/>
                <a:tailEnd len="med" w="med" type="none"/>
              </a:ln>
            </p:spPr>
          </p:cxnSp>
          <p:grpSp>
            <p:nvGrpSpPr>
              <p:cNvPr id="387" name="Google Shape;387;p24"/>
              <p:cNvGrpSpPr/>
              <p:nvPr/>
            </p:nvGrpSpPr>
            <p:grpSpPr>
              <a:xfrm>
                <a:off x="-10387" y="226698"/>
                <a:ext cx="9165674" cy="4690103"/>
                <a:chOff x="-10387" y="226698"/>
                <a:chExt cx="9165674" cy="4690103"/>
              </a:xfrm>
            </p:grpSpPr>
            <p:cxnSp>
              <p:nvCxnSpPr>
                <p:cNvPr id="388" name="Google Shape;388;p24"/>
                <p:cNvCxnSpPr>
                  <a:stCxn id="389"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390" name="Google Shape;390;p24"/>
                <p:cNvGrpSpPr/>
                <p:nvPr/>
              </p:nvGrpSpPr>
              <p:grpSpPr>
                <a:xfrm>
                  <a:off x="311888" y="4792002"/>
                  <a:ext cx="713999" cy="124800"/>
                  <a:chOff x="311888" y="4791453"/>
                  <a:chExt cx="713999" cy="124800"/>
                </a:xfrm>
              </p:grpSpPr>
              <p:sp>
                <p:nvSpPr>
                  <p:cNvPr id="389" name="Google Shape;389;p24"/>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91" name="Google Shape;391;p24"/>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86" name="Google Shape;386;p24"/>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392" name="Google Shape;392;p24"/>
                <p:cNvGrpSpPr/>
                <p:nvPr/>
              </p:nvGrpSpPr>
              <p:grpSpPr>
                <a:xfrm>
                  <a:off x="8118113" y="226698"/>
                  <a:ext cx="713999" cy="124800"/>
                  <a:chOff x="8118113" y="226149"/>
                  <a:chExt cx="713999" cy="124800"/>
                </a:xfrm>
              </p:grpSpPr>
              <p:sp>
                <p:nvSpPr>
                  <p:cNvPr id="393" name="Google Shape;393;p24"/>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94" name="Google Shape;394;p24"/>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395" name="Google Shape;395;p24"/>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396" name="Google Shape;396;p24"/>
                <p:cNvCxnSpPr>
                  <a:stCxn id="393"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grpSp>
        <p:cxnSp>
          <p:nvCxnSpPr>
            <p:cNvPr id="397" name="Google Shape;397;p24"/>
            <p:cNvCxnSpPr/>
            <p:nvPr/>
          </p:nvCxnSpPr>
          <p:spPr>
            <a:xfrm>
              <a:off x="8769712" y="351498"/>
              <a:ext cx="0" cy="450120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5" name="Shape 45"/>
        <p:cNvGrpSpPr/>
        <p:nvPr/>
      </p:nvGrpSpPr>
      <p:grpSpPr>
        <a:xfrm>
          <a:off x="0" y="0"/>
          <a:ext cx="0" cy="0"/>
          <a:chOff x="0" y="0"/>
          <a:chExt cx="0" cy="0"/>
        </a:xfrm>
      </p:grpSpPr>
      <p:sp>
        <p:nvSpPr>
          <p:cNvPr id="46" name="Google Shape;46;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 name="Google Shape;47;p4"/>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Char char="●"/>
              <a:defRPr>
                <a:solidFill>
                  <a:srgbClr val="434343"/>
                </a:solidFill>
              </a:defRPr>
            </a:lvl1pPr>
            <a:lvl2pPr indent="-304800" lvl="1" marL="914400" rtl="0">
              <a:lnSpc>
                <a:spcPct val="115000"/>
              </a:lnSpc>
              <a:spcBef>
                <a:spcPts val="0"/>
              </a:spcBef>
              <a:spcAft>
                <a:spcPts val="0"/>
              </a:spcAft>
              <a:buClr>
                <a:srgbClr val="434343"/>
              </a:buClr>
              <a:buSzPts val="1200"/>
              <a:buChar char="○"/>
              <a:defRPr>
                <a:solidFill>
                  <a:srgbClr val="434343"/>
                </a:solidFill>
              </a:defRPr>
            </a:lvl2pPr>
            <a:lvl3pPr indent="-304800" lvl="2" marL="1371600" rtl="0">
              <a:lnSpc>
                <a:spcPct val="115000"/>
              </a:lnSpc>
              <a:spcBef>
                <a:spcPts val="0"/>
              </a:spcBef>
              <a:spcAft>
                <a:spcPts val="0"/>
              </a:spcAft>
              <a:buClr>
                <a:srgbClr val="434343"/>
              </a:buClr>
              <a:buSzPts val="1200"/>
              <a:buChar char="■"/>
              <a:defRPr>
                <a:solidFill>
                  <a:srgbClr val="434343"/>
                </a:solidFill>
              </a:defRPr>
            </a:lvl3pPr>
            <a:lvl4pPr indent="-304800" lvl="3" marL="1828800" rtl="0">
              <a:lnSpc>
                <a:spcPct val="115000"/>
              </a:lnSpc>
              <a:spcBef>
                <a:spcPts val="0"/>
              </a:spcBef>
              <a:spcAft>
                <a:spcPts val="0"/>
              </a:spcAft>
              <a:buClr>
                <a:srgbClr val="434343"/>
              </a:buClr>
              <a:buSzPts val="1200"/>
              <a:buChar char="●"/>
              <a:defRPr>
                <a:solidFill>
                  <a:srgbClr val="434343"/>
                </a:solidFill>
              </a:defRPr>
            </a:lvl4pPr>
            <a:lvl5pPr indent="-304800" lvl="4" marL="2286000" rtl="0">
              <a:lnSpc>
                <a:spcPct val="115000"/>
              </a:lnSpc>
              <a:spcBef>
                <a:spcPts val="0"/>
              </a:spcBef>
              <a:spcAft>
                <a:spcPts val="0"/>
              </a:spcAft>
              <a:buClr>
                <a:srgbClr val="434343"/>
              </a:buClr>
              <a:buSzPts val="1200"/>
              <a:buChar char="○"/>
              <a:defRPr>
                <a:solidFill>
                  <a:srgbClr val="434343"/>
                </a:solidFill>
              </a:defRPr>
            </a:lvl5pPr>
            <a:lvl6pPr indent="-304800" lvl="5" marL="2743200" rtl="0">
              <a:lnSpc>
                <a:spcPct val="115000"/>
              </a:lnSpc>
              <a:spcBef>
                <a:spcPts val="0"/>
              </a:spcBef>
              <a:spcAft>
                <a:spcPts val="0"/>
              </a:spcAft>
              <a:buClr>
                <a:srgbClr val="434343"/>
              </a:buClr>
              <a:buSzPts val="1200"/>
              <a:buChar char="■"/>
              <a:defRPr>
                <a:solidFill>
                  <a:srgbClr val="434343"/>
                </a:solidFill>
              </a:defRPr>
            </a:lvl6pPr>
            <a:lvl7pPr indent="-304800" lvl="6" marL="3200400" rtl="0">
              <a:lnSpc>
                <a:spcPct val="115000"/>
              </a:lnSpc>
              <a:spcBef>
                <a:spcPts val="0"/>
              </a:spcBef>
              <a:spcAft>
                <a:spcPts val="0"/>
              </a:spcAft>
              <a:buClr>
                <a:srgbClr val="434343"/>
              </a:buClr>
              <a:buSzPts val="1200"/>
              <a:buChar char="●"/>
              <a:defRPr>
                <a:solidFill>
                  <a:srgbClr val="434343"/>
                </a:solidFill>
              </a:defRPr>
            </a:lvl7pPr>
            <a:lvl8pPr indent="-304800" lvl="7" marL="3657600" rtl="0">
              <a:lnSpc>
                <a:spcPct val="115000"/>
              </a:lnSpc>
              <a:spcBef>
                <a:spcPts val="0"/>
              </a:spcBef>
              <a:spcAft>
                <a:spcPts val="0"/>
              </a:spcAft>
              <a:buClr>
                <a:srgbClr val="434343"/>
              </a:buClr>
              <a:buSzPts val="1200"/>
              <a:buChar char="○"/>
              <a:defRPr>
                <a:solidFill>
                  <a:srgbClr val="434343"/>
                </a:solidFill>
              </a:defRPr>
            </a:lvl8pPr>
            <a:lvl9pPr indent="-304800" lvl="8" marL="4114800" rtl="0">
              <a:lnSpc>
                <a:spcPct val="115000"/>
              </a:lnSpc>
              <a:spcBef>
                <a:spcPts val="0"/>
              </a:spcBef>
              <a:spcAft>
                <a:spcPts val="0"/>
              </a:spcAft>
              <a:buClr>
                <a:srgbClr val="434343"/>
              </a:buClr>
              <a:buSzPts val="1200"/>
              <a:buChar char="■"/>
              <a:defRPr>
                <a:solidFill>
                  <a:srgbClr val="434343"/>
                </a:solidFill>
              </a:defRPr>
            </a:lvl9pPr>
          </a:lstStyle>
          <a:p/>
        </p:txBody>
      </p:sp>
      <p:grpSp>
        <p:nvGrpSpPr>
          <p:cNvPr id="48" name="Google Shape;48;p4"/>
          <p:cNvGrpSpPr/>
          <p:nvPr/>
        </p:nvGrpSpPr>
        <p:grpSpPr>
          <a:xfrm>
            <a:off x="-10387" y="226698"/>
            <a:ext cx="9165674" cy="4690103"/>
            <a:chOff x="-10387" y="226698"/>
            <a:chExt cx="9165674" cy="4690103"/>
          </a:xfrm>
        </p:grpSpPr>
        <p:cxnSp>
          <p:nvCxnSpPr>
            <p:cNvPr id="49" name="Google Shape;49;p4"/>
            <p:cNvCxnSpPr>
              <a:stCxn id="50"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51" name="Google Shape;51;p4"/>
            <p:cNvGrpSpPr/>
            <p:nvPr/>
          </p:nvGrpSpPr>
          <p:grpSpPr>
            <a:xfrm>
              <a:off x="311888" y="4792002"/>
              <a:ext cx="713999" cy="124800"/>
              <a:chOff x="311888" y="4791453"/>
              <a:chExt cx="713999" cy="124800"/>
            </a:xfrm>
          </p:grpSpPr>
          <p:sp>
            <p:nvSpPr>
              <p:cNvPr id="50" name="Google Shape;50;p4"/>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52" name="Google Shape;52;p4"/>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53" name="Google Shape;53;p4"/>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54" name="Google Shape;54;p4"/>
            <p:cNvGrpSpPr/>
            <p:nvPr/>
          </p:nvGrpSpPr>
          <p:grpSpPr>
            <a:xfrm>
              <a:off x="8118113" y="226698"/>
              <a:ext cx="713999" cy="124800"/>
              <a:chOff x="8118113" y="226149"/>
              <a:chExt cx="713999" cy="124800"/>
            </a:xfrm>
          </p:grpSpPr>
          <p:sp>
            <p:nvSpPr>
              <p:cNvPr id="55" name="Google Shape;55;p4"/>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56" name="Google Shape;56;p4"/>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57" name="Google Shape;57;p4"/>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58" name="Google Shape;58;p4"/>
            <p:cNvCxnSpPr>
              <a:stCxn id="55"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 name="Shape 59"/>
        <p:cNvGrpSpPr/>
        <p:nvPr/>
      </p:nvGrpSpPr>
      <p:grpSpPr>
        <a:xfrm>
          <a:off x="0" y="0"/>
          <a:ext cx="0" cy="0"/>
          <a:chOff x="0" y="0"/>
          <a:chExt cx="0" cy="0"/>
        </a:xfrm>
      </p:grpSpPr>
      <p:sp>
        <p:nvSpPr>
          <p:cNvPr id="60" name="Google Shape;60;p5"/>
          <p:cNvSpPr txBox="1"/>
          <p:nvPr>
            <p:ph type="title"/>
          </p:nvPr>
        </p:nvSpPr>
        <p:spPr>
          <a:xfrm>
            <a:off x="720000" y="445037"/>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1" name="Google Shape;61;p5"/>
          <p:cNvSpPr txBox="1"/>
          <p:nvPr>
            <p:ph idx="1" type="subTitle"/>
          </p:nvPr>
        </p:nvSpPr>
        <p:spPr>
          <a:xfrm>
            <a:off x="1044350" y="3233200"/>
            <a:ext cx="6539700" cy="69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2" name="Google Shape;62;p5"/>
          <p:cNvSpPr txBox="1"/>
          <p:nvPr>
            <p:ph idx="2" type="subTitle"/>
          </p:nvPr>
        </p:nvSpPr>
        <p:spPr>
          <a:xfrm>
            <a:off x="1044350" y="1809700"/>
            <a:ext cx="6539700" cy="69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3" name="Google Shape;63;p5"/>
          <p:cNvSpPr txBox="1"/>
          <p:nvPr>
            <p:ph idx="3" type="subTitle"/>
          </p:nvPr>
        </p:nvSpPr>
        <p:spPr>
          <a:xfrm>
            <a:off x="1044350" y="1519350"/>
            <a:ext cx="6539700" cy="442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64" name="Google Shape;64;p5"/>
          <p:cNvSpPr txBox="1"/>
          <p:nvPr>
            <p:ph idx="4" type="subTitle"/>
          </p:nvPr>
        </p:nvSpPr>
        <p:spPr>
          <a:xfrm>
            <a:off x="1044350" y="2942800"/>
            <a:ext cx="6539700" cy="442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grpSp>
        <p:nvGrpSpPr>
          <p:cNvPr id="65" name="Google Shape;65;p5"/>
          <p:cNvGrpSpPr/>
          <p:nvPr/>
        </p:nvGrpSpPr>
        <p:grpSpPr>
          <a:xfrm flipH="1">
            <a:off x="-10387" y="226698"/>
            <a:ext cx="9165674" cy="4690103"/>
            <a:chOff x="-10387" y="226698"/>
            <a:chExt cx="9165674" cy="4690103"/>
          </a:xfrm>
        </p:grpSpPr>
        <p:cxnSp>
          <p:nvCxnSpPr>
            <p:cNvPr id="66" name="Google Shape;66;p5"/>
            <p:cNvCxnSpPr>
              <a:stCxn id="67"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68" name="Google Shape;68;p5"/>
            <p:cNvGrpSpPr/>
            <p:nvPr/>
          </p:nvGrpSpPr>
          <p:grpSpPr>
            <a:xfrm>
              <a:off x="311888" y="4792002"/>
              <a:ext cx="713999" cy="124800"/>
              <a:chOff x="311888" y="4791453"/>
              <a:chExt cx="713999" cy="124800"/>
            </a:xfrm>
          </p:grpSpPr>
          <p:sp>
            <p:nvSpPr>
              <p:cNvPr id="67" name="Google Shape;67;p5"/>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69" name="Google Shape;69;p5"/>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70" name="Google Shape;70;p5"/>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71" name="Google Shape;71;p5"/>
            <p:cNvGrpSpPr/>
            <p:nvPr/>
          </p:nvGrpSpPr>
          <p:grpSpPr>
            <a:xfrm>
              <a:off x="8118113" y="226698"/>
              <a:ext cx="713999" cy="124800"/>
              <a:chOff x="8118113" y="226149"/>
              <a:chExt cx="713999" cy="124800"/>
            </a:xfrm>
          </p:grpSpPr>
          <p:sp>
            <p:nvSpPr>
              <p:cNvPr id="72" name="Google Shape;72;p5"/>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73" name="Google Shape;73;p5"/>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74" name="Google Shape;74;p5"/>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75" name="Google Shape;75;p5"/>
            <p:cNvCxnSpPr>
              <a:stCxn id="72"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78" name="Google Shape;78;p6"/>
          <p:cNvGrpSpPr/>
          <p:nvPr/>
        </p:nvGrpSpPr>
        <p:grpSpPr>
          <a:xfrm flipH="1">
            <a:off x="-10387" y="226698"/>
            <a:ext cx="9165674" cy="4690103"/>
            <a:chOff x="-10387" y="226698"/>
            <a:chExt cx="9165674" cy="4690103"/>
          </a:xfrm>
        </p:grpSpPr>
        <p:cxnSp>
          <p:nvCxnSpPr>
            <p:cNvPr id="79" name="Google Shape;79;p6"/>
            <p:cNvCxnSpPr>
              <a:stCxn id="80"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81" name="Google Shape;81;p6"/>
            <p:cNvGrpSpPr/>
            <p:nvPr/>
          </p:nvGrpSpPr>
          <p:grpSpPr>
            <a:xfrm>
              <a:off x="311888" y="4792002"/>
              <a:ext cx="713999" cy="124800"/>
              <a:chOff x="311888" y="4791453"/>
              <a:chExt cx="713999" cy="124800"/>
            </a:xfrm>
          </p:grpSpPr>
          <p:sp>
            <p:nvSpPr>
              <p:cNvPr id="80" name="Google Shape;80;p6"/>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82" name="Google Shape;82;p6"/>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83" name="Google Shape;83;p6"/>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84" name="Google Shape;84;p6"/>
            <p:cNvGrpSpPr/>
            <p:nvPr/>
          </p:nvGrpSpPr>
          <p:grpSpPr>
            <a:xfrm>
              <a:off x="8118113" y="226698"/>
              <a:ext cx="713999" cy="124800"/>
              <a:chOff x="8118113" y="226149"/>
              <a:chExt cx="713999" cy="124800"/>
            </a:xfrm>
          </p:grpSpPr>
          <p:sp>
            <p:nvSpPr>
              <p:cNvPr id="85" name="Google Shape;85;p6"/>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86" name="Google Shape;86;p6"/>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87" name="Google Shape;87;p6"/>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88" name="Google Shape;88;p6"/>
            <p:cNvCxnSpPr>
              <a:stCxn id="85"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9" name="Shape 89"/>
        <p:cNvGrpSpPr/>
        <p:nvPr/>
      </p:nvGrpSpPr>
      <p:grpSpPr>
        <a:xfrm>
          <a:off x="0" y="0"/>
          <a:ext cx="0" cy="0"/>
          <a:chOff x="0" y="0"/>
          <a:chExt cx="0" cy="0"/>
        </a:xfrm>
      </p:grpSpPr>
      <p:sp>
        <p:nvSpPr>
          <p:cNvPr id="90" name="Google Shape;90;p7"/>
          <p:cNvSpPr txBox="1"/>
          <p:nvPr>
            <p:ph type="title"/>
          </p:nvPr>
        </p:nvSpPr>
        <p:spPr>
          <a:xfrm>
            <a:off x="715100" y="445025"/>
            <a:ext cx="4055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1" name="Google Shape;91;p7"/>
          <p:cNvSpPr txBox="1"/>
          <p:nvPr>
            <p:ph idx="1" type="body"/>
          </p:nvPr>
        </p:nvSpPr>
        <p:spPr>
          <a:xfrm>
            <a:off x="715100" y="1451600"/>
            <a:ext cx="4055100" cy="3031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solidFill>
                  <a:srgbClr val="434343"/>
                </a:solidFill>
              </a:defRPr>
            </a:lvl1pPr>
            <a:lvl2pPr indent="-304800" lvl="1" marL="914400" rtl="0">
              <a:lnSpc>
                <a:spcPct val="115000"/>
              </a:lnSpc>
              <a:spcBef>
                <a:spcPts val="0"/>
              </a:spcBef>
              <a:spcAft>
                <a:spcPts val="0"/>
              </a:spcAft>
              <a:buSzPts val="1200"/>
              <a:buChar char="○"/>
              <a:defRPr>
                <a:solidFill>
                  <a:srgbClr val="434343"/>
                </a:solidFill>
              </a:defRPr>
            </a:lvl2pPr>
            <a:lvl3pPr indent="-304800" lvl="2" marL="1371600" rtl="0">
              <a:lnSpc>
                <a:spcPct val="115000"/>
              </a:lnSpc>
              <a:spcBef>
                <a:spcPts val="0"/>
              </a:spcBef>
              <a:spcAft>
                <a:spcPts val="0"/>
              </a:spcAft>
              <a:buSzPts val="1200"/>
              <a:buChar char="■"/>
              <a:defRPr>
                <a:solidFill>
                  <a:srgbClr val="434343"/>
                </a:solidFill>
              </a:defRPr>
            </a:lvl3pPr>
            <a:lvl4pPr indent="-304800" lvl="3" marL="1828800" rtl="0">
              <a:lnSpc>
                <a:spcPct val="115000"/>
              </a:lnSpc>
              <a:spcBef>
                <a:spcPts val="0"/>
              </a:spcBef>
              <a:spcAft>
                <a:spcPts val="0"/>
              </a:spcAft>
              <a:buSzPts val="1200"/>
              <a:buChar char="●"/>
              <a:defRPr>
                <a:solidFill>
                  <a:srgbClr val="434343"/>
                </a:solidFill>
              </a:defRPr>
            </a:lvl4pPr>
            <a:lvl5pPr indent="-304800" lvl="4" marL="2286000" rtl="0">
              <a:lnSpc>
                <a:spcPct val="115000"/>
              </a:lnSpc>
              <a:spcBef>
                <a:spcPts val="0"/>
              </a:spcBef>
              <a:spcAft>
                <a:spcPts val="0"/>
              </a:spcAft>
              <a:buSzPts val="1200"/>
              <a:buChar char="○"/>
              <a:defRPr>
                <a:solidFill>
                  <a:srgbClr val="434343"/>
                </a:solidFill>
              </a:defRPr>
            </a:lvl5pPr>
            <a:lvl6pPr indent="-304800" lvl="5" marL="2743200" rtl="0">
              <a:lnSpc>
                <a:spcPct val="115000"/>
              </a:lnSpc>
              <a:spcBef>
                <a:spcPts val="0"/>
              </a:spcBef>
              <a:spcAft>
                <a:spcPts val="0"/>
              </a:spcAft>
              <a:buSzPts val="1200"/>
              <a:buChar char="■"/>
              <a:defRPr>
                <a:solidFill>
                  <a:srgbClr val="434343"/>
                </a:solidFill>
              </a:defRPr>
            </a:lvl6pPr>
            <a:lvl7pPr indent="-304800" lvl="6" marL="3200400" rtl="0">
              <a:lnSpc>
                <a:spcPct val="115000"/>
              </a:lnSpc>
              <a:spcBef>
                <a:spcPts val="0"/>
              </a:spcBef>
              <a:spcAft>
                <a:spcPts val="0"/>
              </a:spcAft>
              <a:buSzPts val="1200"/>
              <a:buChar char="●"/>
              <a:defRPr>
                <a:solidFill>
                  <a:srgbClr val="434343"/>
                </a:solidFill>
              </a:defRPr>
            </a:lvl7pPr>
            <a:lvl8pPr indent="-304800" lvl="7" marL="3657600" rtl="0">
              <a:lnSpc>
                <a:spcPct val="115000"/>
              </a:lnSpc>
              <a:spcBef>
                <a:spcPts val="0"/>
              </a:spcBef>
              <a:spcAft>
                <a:spcPts val="0"/>
              </a:spcAft>
              <a:buSzPts val="1200"/>
              <a:buChar char="○"/>
              <a:defRPr>
                <a:solidFill>
                  <a:srgbClr val="434343"/>
                </a:solidFill>
              </a:defRPr>
            </a:lvl8pPr>
            <a:lvl9pPr indent="-304800" lvl="8" marL="4114800" rtl="0">
              <a:lnSpc>
                <a:spcPct val="115000"/>
              </a:lnSpc>
              <a:spcBef>
                <a:spcPts val="0"/>
              </a:spcBef>
              <a:spcAft>
                <a:spcPts val="0"/>
              </a:spcAft>
              <a:buSzPts val="1200"/>
              <a:buChar char="■"/>
              <a:defRPr>
                <a:solidFill>
                  <a:srgbClr val="434343"/>
                </a:solidFill>
              </a:defRPr>
            </a:lvl9pPr>
          </a:lstStyle>
          <a:p/>
        </p:txBody>
      </p:sp>
      <p:sp>
        <p:nvSpPr>
          <p:cNvPr id="92" name="Google Shape;92;p7"/>
          <p:cNvSpPr/>
          <p:nvPr>
            <p:ph idx="2" type="pic"/>
          </p:nvPr>
        </p:nvSpPr>
        <p:spPr>
          <a:xfrm>
            <a:off x="5180913" y="535000"/>
            <a:ext cx="3248100" cy="4073400"/>
          </a:xfrm>
          <a:prstGeom prst="rect">
            <a:avLst/>
          </a:prstGeom>
          <a:noFill/>
          <a:ln cap="flat" cmpd="sng" w="9525">
            <a:solidFill>
              <a:schemeClr val="dk1"/>
            </a:solidFill>
            <a:prstDash val="solid"/>
            <a:round/>
            <a:headEnd len="sm" w="sm" type="none"/>
            <a:tailEnd len="sm" w="sm" type="none"/>
          </a:ln>
        </p:spPr>
      </p:sp>
      <p:grpSp>
        <p:nvGrpSpPr>
          <p:cNvPr id="93" name="Google Shape;93;p7"/>
          <p:cNvGrpSpPr/>
          <p:nvPr/>
        </p:nvGrpSpPr>
        <p:grpSpPr>
          <a:xfrm>
            <a:off x="-10387" y="226698"/>
            <a:ext cx="9165674" cy="4690103"/>
            <a:chOff x="-10387" y="226698"/>
            <a:chExt cx="9165674" cy="4690103"/>
          </a:xfrm>
        </p:grpSpPr>
        <p:grpSp>
          <p:nvGrpSpPr>
            <p:cNvPr id="94" name="Google Shape;94;p7"/>
            <p:cNvGrpSpPr/>
            <p:nvPr/>
          </p:nvGrpSpPr>
          <p:grpSpPr>
            <a:xfrm>
              <a:off x="-10387" y="226698"/>
              <a:ext cx="9165674" cy="4690103"/>
              <a:chOff x="-10387" y="226698"/>
              <a:chExt cx="9165674" cy="4690103"/>
            </a:xfrm>
          </p:grpSpPr>
          <p:cxnSp>
            <p:nvCxnSpPr>
              <p:cNvPr id="95" name="Google Shape;95;p7"/>
              <p:cNvCxnSpPr>
                <a:stCxn id="96" idx="0"/>
              </p:cNvCxnSpPr>
              <p:nvPr/>
            </p:nvCxnSpPr>
            <p:spPr>
              <a:xfrm rot="10800000">
                <a:off x="374288" y="289902"/>
                <a:ext cx="0" cy="4502100"/>
              </a:xfrm>
              <a:prstGeom prst="straightConnector1">
                <a:avLst/>
              </a:prstGeom>
              <a:noFill/>
              <a:ln cap="flat" cmpd="sng" w="9525">
                <a:solidFill>
                  <a:schemeClr val="dk1"/>
                </a:solidFill>
                <a:prstDash val="solid"/>
                <a:round/>
                <a:headEnd len="med" w="med" type="none"/>
                <a:tailEnd len="med" w="med" type="none"/>
              </a:ln>
            </p:spPr>
          </p:cxnSp>
          <p:grpSp>
            <p:nvGrpSpPr>
              <p:cNvPr id="97" name="Google Shape;97;p7"/>
              <p:cNvGrpSpPr/>
              <p:nvPr/>
            </p:nvGrpSpPr>
            <p:grpSpPr>
              <a:xfrm>
                <a:off x="-10387" y="226698"/>
                <a:ext cx="9165674" cy="4690103"/>
                <a:chOff x="-10387" y="226698"/>
                <a:chExt cx="9165674" cy="4690103"/>
              </a:xfrm>
            </p:grpSpPr>
            <p:cxnSp>
              <p:nvCxnSpPr>
                <p:cNvPr id="98" name="Google Shape;98;p7"/>
                <p:cNvCxnSpPr>
                  <a:stCxn id="99"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100" name="Google Shape;100;p7"/>
                <p:cNvGrpSpPr/>
                <p:nvPr/>
              </p:nvGrpSpPr>
              <p:grpSpPr>
                <a:xfrm>
                  <a:off x="311888" y="4792002"/>
                  <a:ext cx="713999" cy="124800"/>
                  <a:chOff x="311888" y="4791453"/>
                  <a:chExt cx="713999" cy="124800"/>
                </a:xfrm>
              </p:grpSpPr>
              <p:sp>
                <p:nvSpPr>
                  <p:cNvPr id="99" name="Google Shape;99;p7"/>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01" name="Google Shape;101;p7"/>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96" name="Google Shape;96;p7"/>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102" name="Google Shape;102;p7"/>
                <p:cNvGrpSpPr/>
                <p:nvPr/>
              </p:nvGrpSpPr>
              <p:grpSpPr>
                <a:xfrm>
                  <a:off x="8118113" y="226698"/>
                  <a:ext cx="713999" cy="124800"/>
                  <a:chOff x="8118113" y="226149"/>
                  <a:chExt cx="713999" cy="124800"/>
                </a:xfrm>
              </p:grpSpPr>
              <p:sp>
                <p:nvSpPr>
                  <p:cNvPr id="103" name="Google Shape;103;p7"/>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04" name="Google Shape;104;p7"/>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05" name="Google Shape;105;p7"/>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106" name="Google Shape;106;p7"/>
                <p:cNvCxnSpPr>
                  <a:stCxn id="103"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grpSp>
        <p:cxnSp>
          <p:nvCxnSpPr>
            <p:cNvPr id="107" name="Google Shape;107;p7"/>
            <p:cNvCxnSpPr/>
            <p:nvPr/>
          </p:nvCxnSpPr>
          <p:spPr>
            <a:xfrm>
              <a:off x="8769712" y="351498"/>
              <a:ext cx="0" cy="450120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8" name="Shape 108"/>
        <p:cNvGrpSpPr/>
        <p:nvPr/>
      </p:nvGrpSpPr>
      <p:grpSpPr>
        <a:xfrm>
          <a:off x="0" y="0"/>
          <a:ext cx="0" cy="0"/>
          <a:chOff x="0" y="0"/>
          <a:chExt cx="0" cy="0"/>
        </a:xfrm>
      </p:grpSpPr>
      <p:grpSp>
        <p:nvGrpSpPr>
          <p:cNvPr id="109" name="Google Shape;109;p8"/>
          <p:cNvGrpSpPr/>
          <p:nvPr/>
        </p:nvGrpSpPr>
        <p:grpSpPr>
          <a:xfrm flipH="1" rot="10800000">
            <a:off x="-10387" y="226698"/>
            <a:ext cx="9165674" cy="4690103"/>
            <a:chOff x="-10387" y="226698"/>
            <a:chExt cx="9165674" cy="4690103"/>
          </a:xfrm>
        </p:grpSpPr>
        <p:grpSp>
          <p:nvGrpSpPr>
            <p:cNvPr id="110" name="Google Shape;110;p8"/>
            <p:cNvGrpSpPr/>
            <p:nvPr/>
          </p:nvGrpSpPr>
          <p:grpSpPr>
            <a:xfrm>
              <a:off x="-10387" y="226698"/>
              <a:ext cx="9165674" cy="4690103"/>
              <a:chOff x="-10387" y="226698"/>
              <a:chExt cx="9165674" cy="4690103"/>
            </a:xfrm>
          </p:grpSpPr>
          <p:cxnSp>
            <p:nvCxnSpPr>
              <p:cNvPr id="111" name="Google Shape;111;p8"/>
              <p:cNvCxnSpPr>
                <a:stCxn id="112" idx="0"/>
              </p:cNvCxnSpPr>
              <p:nvPr/>
            </p:nvCxnSpPr>
            <p:spPr>
              <a:xfrm rot="10800000">
                <a:off x="374288" y="289902"/>
                <a:ext cx="0" cy="4502100"/>
              </a:xfrm>
              <a:prstGeom prst="straightConnector1">
                <a:avLst/>
              </a:prstGeom>
              <a:noFill/>
              <a:ln cap="flat" cmpd="sng" w="9525">
                <a:solidFill>
                  <a:schemeClr val="dk1"/>
                </a:solidFill>
                <a:prstDash val="solid"/>
                <a:round/>
                <a:headEnd len="med" w="med" type="none"/>
                <a:tailEnd len="med" w="med" type="none"/>
              </a:ln>
            </p:spPr>
          </p:cxnSp>
          <p:grpSp>
            <p:nvGrpSpPr>
              <p:cNvPr id="113" name="Google Shape;113;p8"/>
              <p:cNvGrpSpPr/>
              <p:nvPr/>
            </p:nvGrpSpPr>
            <p:grpSpPr>
              <a:xfrm>
                <a:off x="-10387" y="226698"/>
                <a:ext cx="9165674" cy="4690103"/>
                <a:chOff x="-10387" y="226698"/>
                <a:chExt cx="9165674" cy="4690103"/>
              </a:xfrm>
            </p:grpSpPr>
            <p:cxnSp>
              <p:nvCxnSpPr>
                <p:cNvPr id="114" name="Google Shape;114;p8"/>
                <p:cNvCxnSpPr>
                  <a:stCxn id="115"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116" name="Google Shape;116;p8"/>
                <p:cNvGrpSpPr/>
                <p:nvPr/>
              </p:nvGrpSpPr>
              <p:grpSpPr>
                <a:xfrm>
                  <a:off x="311888" y="4792002"/>
                  <a:ext cx="713999" cy="124800"/>
                  <a:chOff x="311888" y="4791453"/>
                  <a:chExt cx="713999" cy="124800"/>
                </a:xfrm>
              </p:grpSpPr>
              <p:sp>
                <p:nvSpPr>
                  <p:cNvPr id="115" name="Google Shape;115;p8"/>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17" name="Google Shape;117;p8"/>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12" name="Google Shape;112;p8"/>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118" name="Google Shape;118;p8"/>
                <p:cNvGrpSpPr/>
                <p:nvPr/>
              </p:nvGrpSpPr>
              <p:grpSpPr>
                <a:xfrm>
                  <a:off x="8118113" y="226698"/>
                  <a:ext cx="713999" cy="124800"/>
                  <a:chOff x="8118113" y="226149"/>
                  <a:chExt cx="713999" cy="124800"/>
                </a:xfrm>
              </p:grpSpPr>
              <p:sp>
                <p:nvSpPr>
                  <p:cNvPr id="119" name="Google Shape;119;p8"/>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20" name="Google Shape;120;p8"/>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21" name="Google Shape;121;p8"/>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122" name="Google Shape;122;p8"/>
                <p:cNvCxnSpPr>
                  <a:stCxn id="119"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grpSp>
        <p:cxnSp>
          <p:nvCxnSpPr>
            <p:cNvPr id="123" name="Google Shape;123;p8"/>
            <p:cNvCxnSpPr/>
            <p:nvPr/>
          </p:nvCxnSpPr>
          <p:spPr>
            <a:xfrm>
              <a:off x="8769712" y="351498"/>
              <a:ext cx="0" cy="4501200"/>
            </a:xfrm>
            <a:prstGeom prst="straightConnector1">
              <a:avLst/>
            </a:prstGeom>
            <a:noFill/>
            <a:ln cap="flat" cmpd="sng" w="9525">
              <a:solidFill>
                <a:schemeClr val="dk1"/>
              </a:solidFill>
              <a:prstDash val="solid"/>
              <a:round/>
              <a:headEnd len="med" w="med" type="none"/>
              <a:tailEnd len="med" w="med" type="none"/>
            </a:ln>
          </p:spPr>
        </p:cxnSp>
      </p:grpSp>
      <p:sp>
        <p:nvSpPr>
          <p:cNvPr id="124" name="Google Shape;124;p8"/>
          <p:cNvSpPr txBox="1"/>
          <p:nvPr>
            <p:ph type="title"/>
          </p:nvPr>
        </p:nvSpPr>
        <p:spPr>
          <a:xfrm>
            <a:off x="1662550" y="1307100"/>
            <a:ext cx="58188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5" name="Shape 125"/>
        <p:cNvGrpSpPr/>
        <p:nvPr/>
      </p:nvGrpSpPr>
      <p:grpSpPr>
        <a:xfrm>
          <a:off x="0" y="0"/>
          <a:ext cx="0" cy="0"/>
          <a:chOff x="0" y="0"/>
          <a:chExt cx="0" cy="0"/>
        </a:xfrm>
      </p:grpSpPr>
      <p:sp>
        <p:nvSpPr>
          <p:cNvPr id="126" name="Google Shape;126;p9"/>
          <p:cNvSpPr txBox="1"/>
          <p:nvPr>
            <p:ph type="title"/>
          </p:nvPr>
        </p:nvSpPr>
        <p:spPr>
          <a:xfrm>
            <a:off x="2201850" y="1584874"/>
            <a:ext cx="47403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7" name="Google Shape;127;p9"/>
          <p:cNvSpPr txBox="1"/>
          <p:nvPr>
            <p:ph idx="1" type="subTitle"/>
          </p:nvPr>
        </p:nvSpPr>
        <p:spPr>
          <a:xfrm>
            <a:off x="2201925" y="2427926"/>
            <a:ext cx="4740300" cy="113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grpSp>
        <p:nvGrpSpPr>
          <p:cNvPr id="128" name="Google Shape;128;p9"/>
          <p:cNvGrpSpPr/>
          <p:nvPr/>
        </p:nvGrpSpPr>
        <p:grpSpPr>
          <a:xfrm>
            <a:off x="-10387" y="226698"/>
            <a:ext cx="9165674" cy="4690103"/>
            <a:chOff x="-10387" y="226698"/>
            <a:chExt cx="9165674" cy="4690103"/>
          </a:xfrm>
        </p:grpSpPr>
        <p:grpSp>
          <p:nvGrpSpPr>
            <p:cNvPr id="129" name="Google Shape;129;p9"/>
            <p:cNvGrpSpPr/>
            <p:nvPr/>
          </p:nvGrpSpPr>
          <p:grpSpPr>
            <a:xfrm>
              <a:off x="-10387" y="226698"/>
              <a:ext cx="9165674" cy="4690103"/>
              <a:chOff x="-10387" y="226698"/>
              <a:chExt cx="9165674" cy="4690103"/>
            </a:xfrm>
          </p:grpSpPr>
          <p:cxnSp>
            <p:nvCxnSpPr>
              <p:cNvPr id="130" name="Google Shape;130;p9"/>
              <p:cNvCxnSpPr>
                <a:stCxn id="131" idx="0"/>
              </p:cNvCxnSpPr>
              <p:nvPr/>
            </p:nvCxnSpPr>
            <p:spPr>
              <a:xfrm rot="10800000">
                <a:off x="374288" y="289902"/>
                <a:ext cx="0" cy="4502100"/>
              </a:xfrm>
              <a:prstGeom prst="straightConnector1">
                <a:avLst/>
              </a:prstGeom>
              <a:noFill/>
              <a:ln cap="flat" cmpd="sng" w="9525">
                <a:solidFill>
                  <a:schemeClr val="dk1"/>
                </a:solidFill>
                <a:prstDash val="solid"/>
                <a:round/>
                <a:headEnd len="med" w="med" type="none"/>
                <a:tailEnd len="med" w="med" type="none"/>
              </a:ln>
            </p:spPr>
          </p:cxnSp>
          <p:grpSp>
            <p:nvGrpSpPr>
              <p:cNvPr id="132" name="Google Shape;132;p9"/>
              <p:cNvGrpSpPr/>
              <p:nvPr/>
            </p:nvGrpSpPr>
            <p:grpSpPr>
              <a:xfrm>
                <a:off x="-10387" y="226698"/>
                <a:ext cx="9165674" cy="4690103"/>
                <a:chOff x="-10387" y="226698"/>
                <a:chExt cx="9165674" cy="4690103"/>
              </a:xfrm>
            </p:grpSpPr>
            <p:cxnSp>
              <p:nvCxnSpPr>
                <p:cNvPr id="133" name="Google Shape;133;p9"/>
                <p:cNvCxnSpPr>
                  <a:stCxn id="134" idx="2"/>
                </p:cNvCxnSpPr>
                <p:nvPr/>
              </p:nvCxnSpPr>
              <p:spPr>
                <a:xfrm>
                  <a:off x="1025887" y="4854402"/>
                  <a:ext cx="8129400" cy="0"/>
                </a:xfrm>
                <a:prstGeom prst="straightConnector1">
                  <a:avLst/>
                </a:prstGeom>
                <a:noFill/>
                <a:ln cap="flat" cmpd="sng" w="9525">
                  <a:solidFill>
                    <a:schemeClr val="dk1"/>
                  </a:solidFill>
                  <a:prstDash val="solid"/>
                  <a:round/>
                  <a:headEnd len="med" w="med" type="none"/>
                  <a:tailEnd len="med" w="med" type="none"/>
                </a:ln>
              </p:spPr>
            </p:cxnSp>
            <p:grpSp>
              <p:nvGrpSpPr>
                <p:cNvPr id="135" name="Google Shape;135;p9"/>
                <p:cNvGrpSpPr/>
                <p:nvPr/>
              </p:nvGrpSpPr>
              <p:grpSpPr>
                <a:xfrm>
                  <a:off x="311888" y="4792002"/>
                  <a:ext cx="713999" cy="124800"/>
                  <a:chOff x="311888" y="4791453"/>
                  <a:chExt cx="713999" cy="124800"/>
                </a:xfrm>
              </p:grpSpPr>
              <p:sp>
                <p:nvSpPr>
                  <p:cNvPr id="134" name="Google Shape;134;p9"/>
                  <p:cNvSpPr/>
                  <p:nvPr/>
                </p:nvSpPr>
                <p:spPr>
                  <a:xfrm flipH="1">
                    <a:off x="901087" y="4791453"/>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36" name="Google Shape;136;p9"/>
                  <p:cNvSpPr/>
                  <p:nvPr/>
                </p:nvSpPr>
                <p:spPr>
                  <a:xfrm flipH="1">
                    <a:off x="606488" y="4791453"/>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31" name="Google Shape;131;p9"/>
                  <p:cNvSpPr/>
                  <p:nvPr/>
                </p:nvSpPr>
                <p:spPr>
                  <a:xfrm flipH="1">
                    <a:off x="311888" y="4791453"/>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grpSp>
              <p:nvGrpSpPr>
                <p:cNvPr id="137" name="Google Shape;137;p9"/>
                <p:cNvGrpSpPr/>
                <p:nvPr/>
              </p:nvGrpSpPr>
              <p:grpSpPr>
                <a:xfrm>
                  <a:off x="8118113" y="226698"/>
                  <a:ext cx="713999" cy="124800"/>
                  <a:chOff x="8118113" y="226149"/>
                  <a:chExt cx="713999" cy="124800"/>
                </a:xfrm>
              </p:grpSpPr>
              <p:sp>
                <p:nvSpPr>
                  <p:cNvPr id="138" name="Google Shape;138;p9"/>
                  <p:cNvSpPr/>
                  <p:nvPr/>
                </p:nvSpPr>
                <p:spPr>
                  <a:xfrm>
                    <a:off x="8118113" y="226149"/>
                    <a:ext cx="124800" cy="1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39" name="Google Shape;139;p9"/>
                  <p:cNvSpPr/>
                  <p:nvPr/>
                </p:nvSpPr>
                <p:spPr>
                  <a:xfrm>
                    <a:off x="8412713" y="226149"/>
                    <a:ext cx="124800" cy="1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140" name="Google Shape;140;p9"/>
                  <p:cNvSpPr/>
                  <p:nvPr/>
                </p:nvSpPr>
                <p:spPr>
                  <a:xfrm>
                    <a:off x="8707312" y="226149"/>
                    <a:ext cx="124800" cy="12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cxnSp>
              <p:nvCxnSpPr>
                <p:cNvPr id="141" name="Google Shape;141;p9"/>
                <p:cNvCxnSpPr>
                  <a:stCxn id="138" idx="2"/>
                </p:cNvCxnSpPr>
                <p:nvPr/>
              </p:nvCxnSpPr>
              <p:spPr>
                <a:xfrm rot="10800000">
                  <a:off x="-10387" y="289098"/>
                  <a:ext cx="8128500" cy="0"/>
                </a:xfrm>
                <a:prstGeom prst="straightConnector1">
                  <a:avLst/>
                </a:prstGeom>
                <a:noFill/>
                <a:ln cap="flat" cmpd="sng" w="9525">
                  <a:solidFill>
                    <a:schemeClr val="dk1"/>
                  </a:solidFill>
                  <a:prstDash val="solid"/>
                  <a:round/>
                  <a:headEnd len="med" w="med" type="none"/>
                  <a:tailEnd len="med" w="med" type="none"/>
                </a:ln>
              </p:spPr>
            </p:cxnSp>
          </p:grpSp>
        </p:grpSp>
        <p:cxnSp>
          <p:nvCxnSpPr>
            <p:cNvPr id="142" name="Google Shape;142;p9"/>
            <p:cNvCxnSpPr/>
            <p:nvPr/>
          </p:nvCxnSpPr>
          <p:spPr>
            <a:xfrm>
              <a:off x="8769712" y="351498"/>
              <a:ext cx="0" cy="450120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3" name="Shape 143"/>
        <p:cNvGrpSpPr/>
        <p:nvPr/>
      </p:nvGrpSpPr>
      <p:grpSpPr>
        <a:xfrm>
          <a:off x="0" y="0"/>
          <a:ext cx="0" cy="0"/>
          <a:chOff x="0" y="0"/>
          <a:chExt cx="0" cy="0"/>
        </a:xfrm>
      </p:grpSpPr>
      <p:sp>
        <p:nvSpPr>
          <p:cNvPr id="144" name="Google Shape;144;p10"/>
          <p:cNvSpPr/>
          <p:nvPr>
            <p:ph idx="2" type="pic"/>
          </p:nvPr>
        </p:nvSpPr>
        <p:spPr>
          <a:xfrm>
            <a:off x="-6875" y="0"/>
            <a:ext cx="9144000" cy="5157300"/>
          </a:xfrm>
          <a:prstGeom prst="rect">
            <a:avLst/>
          </a:prstGeom>
          <a:noFill/>
          <a:ln>
            <a:noFill/>
          </a:ln>
        </p:spPr>
      </p:sp>
      <p:sp>
        <p:nvSpPr>
          <p:cNvPr id="145" name="Google Shape;145;p10"/>
          <p:cNvSpPr txBox="1"/>
          <p:nvPr>
            <p:ph type="title"/>
          </p:nvPr>
        </p:nvSpPr>
        <p:spPr>
          <a:xfrm>
            <a:off x="720000" y="4038000"/>
            <a:ext cx="7704000" cy="572700"/>
          </a:xfrm>
          <a:prstGeom prst="rect">
            <a:avLst/>
          </a:prstGeom>
          <a:solidFill>
            <a:schemeClr val="accent2"/>
          </a:solid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Poppins"/>
              <a:buNone/>
              <a:defRPr b="1" sz="3000">
                <a:solidFill>
                  <a:schemeClr val="dk1"/>
                </a:solidFill>
                <a:latin typeface="Poppins"/>
                <a:ea typeface="Poppins"/>
                <a:cs typeface="Poppins"/>
                <a:sym typeface="Poppins"/>
              </a:defRPr>
            </a:lvl1pPr>
            <a:lvl2pPr lvl="1" rtl="0">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2pPr>
            <a:lvl3pPr lvl="2" rtl="0">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3pPr>
            <a:lvl4pPr lvl="3" rtl="0">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4pPr>
            <a:lvl5pPr lvl="4" rtl="0">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5pPr>
            <a:lvl6pPr lvl="5" rtl="0">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6pPr>
            <a:lvl7pPr lvl="6" rtl="0">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7pPr>
            <a:lvl8pPr lvl="7" rtl="0">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8pPr>
            <a:lvl9pPr lvl="8" rtl="0">
              <a:spcBef>
                <a:spcPts val="0"/>
              </a:spcBef>
              <a:spcAft>
                <a:spcPts val="0"/>
              </a:spcAft>
              <a:buClr>
                <a:schemeClr val="dk1"/>
              </a:buClr>
              <a:buSzPts val="3500"/>
              <a:buFont typeface="Poppins"/>
              <a:buNone/>
              <a:defRPr b="1" sz="35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1pPr>
            <a:lvl2pPr indent="-304800" lvl="1" marL="9144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2pPr>
            <a:lvl3pPr indent="-304800" lvl="2" marL="13716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3pPr>
            <a:lvl4pPr indent="-304800" lvl="3" marL="18288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4pPr>
            <a:lvl5pPr indent="-304800" lvl="4" marL="22860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5pPr>
            <a:lvl6pPr indent="-304800" lvl="5" marL="27432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6pPr>
            <a:lvl7pPr indent="-304800" lvl="6" marL="32004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7pPr>
            <a:lvl8pPr indent="-304800" lvl="7" marL="36576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8pPr>
            <a:lvl9pPr indent="-304800" lvl="8" marL="41148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3Tj7r8IU_Kg"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borgenproject.org" TargetMode="External"/><Relationship Id="rId4" Type="http://schemas.openxmlformats.org/officeDocument/2006/relationships/hyperlink" Target="http://facebook.com/borgenproject/" TargetMode="External"/><Relationship Id="rId5" Type="http://schemas.openxmlformats.org/officeDocument/2006/relationships/hyperlink" Target="http://twitter.com/borgenproject" TargetMode="External"/><Relationship Id="rId6" Type="http://schemas.openxmlformats.org/officeDocument/2006/relationships/hyperlink" Target="https://www.youtube.com/c/TheBorgenProject" TargetMode="External"/><Relationship Id="rId7" Type="http://schemas.openxmlformats.org/officeDocument/2006/relationships/hyperlink" Target="http://instagram.com/theborgenprojec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5"/>
          <p:cNvSpPr txBox="1"/>
          <p:nvPr>
            <p:ph type="ctrTitle"/>
          </p:nvPr>
        </p:nvSpPr>
        <p:spPr>
          <a:xfrm>
            <a:off x="1804175" y="1680825"/>
            <a:ext cx="5692500" cy="82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The Borgen Project</a:t>
            </a:r>
            <a:endParaRPr b="0"/>
          </a:p>
        </p:txBody>
      </p:sp>
      <p:sp>
        <p:nvSpPr>
          <p:cNvPr id="403" name="Google Shape;403;p25"/>
          <p:cNvSpPr txBox="1"/>
          <p:nvPr>
            <p:ph idx="1" type="subTitle"/>
          </p:nvPr>
        </p:nvSpPr>
        <p:spPr>
          <a:xfrm>
            <a:off x="1390400" y="2587888"/>
            <a:ext cx="6251100" cy="40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Join The Fight Against Global Poverty!</a:t>
            </a:r>
            <a:endParaRPr/>
          </a:p>
        </p:txBody>
      </p:sp>
      <p:pic>
        <p:nvPicPr>
          <p:cNvPr id="404" name="Google Shape;404;p25"/>
          <p:cNvPicPr preferRelativeResize="0"/>
          <p:nvPr/>
        </p:nvPicPr>
        <p:blipFill>
          <a:blip r:embed="rId3">
            <a:alphaModFix/>
          </a:blip>
          <a:stretch>
            <a:fillRect/>
          </a:stretch>
        </p:blipFill>
        <p:spPr>
          <a:xfrm>
            <a:off x="397950" y="2387400"/>
            <a:ext cx="1529450" cy="2363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4"/>
          <p:cNvSpPr txBox="1"/>
          <p:nvPr>
            <p:ph type="ctrTitle"/>
          </p:nvPr>
        </p:nvSpPr>
        <p:spPr>
          <a:xfrm>
            <a:off x="829200" y="923663"/>
            <a:ext cx="7474200" cy="148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Thank You!</a:t>
            </a:r>
            <a:endParaRPr/>
          </a:p>
        </p:txBody>
      </p:sp>
      <p:sp>
        <p:nvSpPr>
          <p:cNvPr id="469" name="Google Shape;469;p34"/>
          <p:cNvSpPr txBox="1"/>
          <p:nvPr>
            <p:ph idx="1" type="subTitle"/>
          </p:nvPr>
        </p:nvSpPr>
        <p:spPr>
          <a:xfrm>
            <a:off x="1446450" y="2510463"/>
            <a:ext cx="6251100" cy="40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descr="The Borgen Project is an innovative, national campaign that is bringing political attention to global poverty. The Borgen Project utilizes strategic advocacy to pressure U.S. leaders and hold them accountable. By operating at the political level, The Borgen Project magnifies it's impact.&#10;&#10;Learn more about The Borgen Project at borgenproject.org." id="409" name="Google Shape;409;p26" title="What is The Borgen Project?">
            <a:hlinkClick r:id="rId3"/>
          </p:cNvPr>
          <p:cNvPicPr preferRelativeResize="0"/>
          <p:nvPr/>
        </p:nvPicPr>
        <p:blipFill>
          <a:blip r:embed="rId4">
            <a:alphaModFix/>
          </a:blip>
          <a:stretch>
            <a:fillRect/>
          </a:stretch>
        </p:blipFill>
        <p:spPr>
          <a:xfrm>
            <a:off x="1298650" y="622825"/>
            <a:ext cx="6546675" cy="368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7"/>
          <p:cNvSpPr txBox="1"/>
          <p:nvPr>
            <p:ph type="title"/>
          </p:nvPr>
        </p:nvSpPr>
        <p:spPr>
          <a:xfrm>
            <a:off x="636675" y="635525"/>
            <a:ext cx="2747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Objectives</a:t>
            </a:r>
            <a:endParaRPr/>
          </a:p>
        </p:txBody>
      </p:sp>
      <p:sp>
        <p:nvSpPr>
          <p:cNvPr id="415" name="Google Shape;415;p27"/>
          <p:cNvSpPr txBox="1"/>
          <p:nvPr>
            <p:ph idx="1" type="body"/>
          </p:nvPr>
        </p:nvSpPr>
        <p:spPr>
          <a:xfrm>
            <a:off x="636675" y="1563650"/>
            <a:ext cx="4055100" cy="1226700"/>
          </a:xfrm>
          <a:prstGeom prst="rect">
            <a:avLst/>
          </a:prstGeom>
        </p:spPr>
        <p:txBody>
          <a:bodyPr anchorCtr="0" anchor="t" bIns="91425" lIns="91425" spcFirstLastPara="1" rIns="91425" wrap="square" tIns="91425">
            <a:noAutofit/>
          </a:bodyPr>
          <a:lstStyle/>
          <a:p>
            <a:pPr indent="-251459" lvl="0" marL="274320" rtl="0" algn="l">
              <a:lnSpc>
                <a:spcPct val="90000"/>
              </a:lnSpc>
              <a:spcBef>
                <a:spcPts val="0"/>
              </a:spcBef>
              <a:spcAft>
                <a:spcPts val="0"/>
              </a:spcAft>
              <a:buSzPts val="1800"/>
              <a:buChar char="●"/>
            </a:pPr>
            <a:r>
              <a:rPr lang="es" sz="1800">
                <a:solidFill>
                  <a:schemeClr val="dk1"/>
                </a:solidFill>
              </a:rPr>
              <a:t>Global Poverty Facts</a:t>
            </a:r>
            <a:endParaRPr sz="1800">
              <a:solidFill>
                <a:schemeClr val="dk1"/>
              </a:solidFill>
            </a:endParaRPr>
          </a:p>
          <a:p>
            <a:pPr indent="-251459" lvl="0" marL="274320" rtl="0" algn="l">
              <a:lnSpc>
                <a:spcPct val="90000"/>
              </a:lnSpc>
              <a:spcBef>
                <a:spcPts val="0"/>
              </a:spcBef>
              <a:spcAft>
                <a:spcPts val="0"/>
              </a:spcAft>
              <a:buSzPts val="1800"/>
              <a:buChar char="●"/>
            </a:pPr>
            <a:r>
              <a:rPr lang="es" sz="1800">
                <a:solidFill>
                  <a:schemeClr val="dk1"/>
                </a:solidFill>
              </a:rPr>
              <a:t>What is The Borgen Project?</a:t>
            </a:r>
            <a:endParaRPr sz="1800">
              <a:solidFill>
                <a:schemeClr val="dk1"/>
              </a:solidFill>
            </a:endParaRPr>
          </a:p>
          <a:p>
            <a:pPr indent="-251459" lvl="0" marL="274320" rtl="0" algn="l">
              <a:lnSpc>
                <a:spcPct val="90000"/>
              </a:lnSpc>
              <a:spcBef>
                <a:spcPts val="0"/>
              </a:spcBef>
              <a:spcAft>
                <a:spcPts val="0"/>
              </a:spcAft>
              <a:buClr>
                <a:schemeClr val="dk1"/>
              </a:buClr>
              <a:buSzPts val="1800"/>
              <a:buChar char="●"/>
            </a:pPr>
            <a:r>
              <a:rPr lang="es" sz="1800">
                <a:solidFill>
                  <a:schemeClr val="dk1"/>
                </a:solidFill>
              </a:rPr>
              <a:t>Why Global Poverty Matters</a:t>
            </a:r>
            <a:endParaRPr sz="1800">
              <a:solidFill>
                <a:schemeClr val="dk1"/>
              </a:solidFill>
            </a:endParaRPr>
          </a:p>
          <a:p>
            <a:pPr indent="-251459" lvl="0" marL="274320" rtl="0" algn="l">
              <a:lnSpc>
                <a:spcPct val="90000"/>
              </a:lnSpc>
              <a:spcBef>
                <a:spcPts val="0"/>
              </a:spcBef>
              <a:spcAft>
                <a:spcPts val="0"/>
              </a:spcAft>
              <a:buSzPts val="1800"/>
              <a:buChar char="●"/>
            </a:pPr>
            <a:r>
              <a:rPr lang="es" sz="1800">
                <a:solidFill>
                  <a:schemeClr val="dk1"/>
                </a:solidFill>
              </a:rPr>
              <a:t>Ways To Get Involved</a:t>
            </a:r>
            <a:endParaRPr sz="1800">
              <a:solidFill>
                <a:schemeClr val="dk1"/>
              </a:solidFill>
            </a:endParaRPr>
          </a:p>
        </p:txBody>
      </p:sp>
      <p:cxnSp>
        <p:nvCxnSpPr>
          <p:cNvPr id="416" name="Google Shape;416;p27"/>
          <p:cNvCxnSpPr>
            <a:stCxn id="417" idx="2"/>
          </p:cNvCxnSpPr>
          <p:nvPr/>
        </p:nvCxnSpPr>
        <p:spPr>
          <a:xfrm>
            <a:off x="1025887" y="4853853"/>
            <a:ext cx="81294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28"/>
          <p:cNvPicPr preferRelativeResize="0"/>
          <p:nvPr>
            <p:ph idx="2" type="pic"/>
          </p:nvPr>
        </p:nvPicPr>
        <p:blipFill rotWithShape="1">
          <a:blip r:embed="rId3">
            <a:alphaModFix/>
          </a:blip>
          <a:srcRect b="0" l="23407" r="23407" t="0"/>
          <a:stretch/>
        </p:blipFill>
        <p:spPr>
          <a:xfrm>
            <a:off x="5280911" y="535000"/>
            <a:ext cx="3247979" cy="4073401"/>
          </a:xfrm>
          <a:prstGeom prst="rect">
            <a:avLst/>
          </a:prstGeom>
        </p:spPr>
      </p:pic>
      <p:sp>
        <p:nvSpPr>
          <p:cNvPr id="423" name="Google Shape;423;p28"/>
          <p:cNvSpPr txBox="1"/>
          <p:nvPr/>
        </p:nvSpPr>
        <p:spPr>
          <a:xfrm>
            <a:off x="571550" y="1458400"/>
            <a:ext cx="3944400" cy="2878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Figtree"/>
              <a:buChar char="●"/>
            </a:pPr>
            <a:r>
              <a:rPr lang="es">
                <a:solidFill>
                  <a:schemeClr val="dk1"/>
                </a:solidFill>
                <a:latin typeface="Figtree"/>
                <a:ea typeface="Figtree"/>
                <a:cs typeface="Figtree"/>
                <a:sym typeface="Figtree"/>
              </a:rPr>
              <a:t>Studies show that 736 million people live in extreme poverty. </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317500" lvl="0" marL="457200" rtl="0" algn="l">
              <a:spcBef>
                <a:spcPts val="0"/>
              </a:spcBef>
              <a:spcAft>
                <a:spcPts val="0"/>
              </a:spcAft>
              <a:buClr>
                <a:schemeClr val="dk1"/>
              </a:buClr>
              <a:buSzPts val="1400"/>
              <a:buFont typeface="Figtree"/>
              <a:buChar char="●"/>
            </a:pPr>
            <a:r>
              <a:rPr lang="es">
                <a:solidFill>
                  <a:schemeClr val="dk1"/>
                </a:solidFill>
                <a:latin typeface="Figtree"/>
                <a:ea typeface="Figtree"/>
                <a:cs typeface="Figtree"/>
                <a:sym typeface="Figtree"/>
              </a:rPr>
              <a:t>1 billion people don’t have electricity.</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317500" lvl="0" marL="457200" rtl="0" algn="l">
              <a:spcBef>
                <a:spcPts val="0"/>
              </a:spcBef>
              <a:spcAft>
                <a:spcPts val="0"/>
              </a:spcAft>
              <a:buClr>
                <a:schemeClr val="dk1"/>
              </a:buClr>
              <a:buSzPts val="1400"/>
              <a:buFont typeface="Figtree"/>
              <a:buChar char="●"/>
            </a:pPr>
            <a:r>
              <a:rPr lang="es">
                <a:solidFill>
                  <a:schemeClr val="dk1"/>
                </a:solidFill>
                <a:latin typeface="Figtree"/>
                <a:ea typeface="Figtree"/>
                <a:cs typeface="Figtree"/>
                <a:sym typeface="Figtree"/>
              </a:rPr>
              <a:t> Over 2 million people lack access to healthy food. </a:t>
            </a:r>
            <a:endParaRPr>
              <a:solidFill>
                <a:schemeClr val="dk1"/>
              </a:solidFill>
              <a:latin typeface="Figtree"/>
              <a:ea typeface="Figtree"/>
              <a:cs typeface="Figtree"/>
              <a:sym typeface="Figtree"/>
            </a:endParaRPr>
          </a:p>
          <a:p>
            <a:pPr indent="-339725" lvl="0" marL="457200" rtl="0" algn="l">
              <a:spcBef>
                <a:spcPts val="0"/>
              </a:spcBef>
              <a:spcAft>
                <a:spcPts val="0"/>
              </a:spcAft>
              <a:buClr>
                <a:schemeClr val="dk1"/>
              </a:buClr>
              <a:buSzPts val="1750"/>
              <a:buFont typeface="Figtree"/>
              <a:buChar char="●"/>
            </a:pPr>
            <a:r>
              <a:rPr lang="es">
                <a:solidFill>
                  <a:schemeClr val="dk1"/>
                </a:solidFill>
                <a:latin typeface="Figtree"/>
                <a:ea typeface="Figtree"/>
                <a:cs typeface="Figtree"/>
                <a:sym typeface="Figtree"/>
              </a:rPr>
              <a:t>About 2.5 million babies die after birth and 19.4 million babies lack immunity to diseases.</a:t>
            </a:r>
            <a:endParaRPr>
              <a:solidFill>
                <a:schemeClr val="dk1"/>
              </a:solidFill>
              <a:latin typeface="Figtree"/>
              <a:ea typeface="Figtree"/>
              <a:cs typeface="Figtree"/>
              <a:sym typeface="Figtree"/>
            </a:endParaRPr>
          </a:p>
          <a:p>
            <a:pPr indent="-339725" lvl="0" marL="457200" rtl="0" algn="l">
              <a:spcBef>
                <a:spcPts val="0"/>
              </a:spcBef>
              <a:spcAft>
                <a:spcPts val="0"/>
              </a:spcAft>
              <a:buClr>
                <a:schemeClr val="dk1"/>
              </a:buClr>
              <a:buSzPts val="1750"/>
              <a:buFont typeface="Figtree"/>
              <a:buChar char="●"/>
            </a:pPr>
            <a:r>
              <a:rPr lang="es">
                <a:solidFill>
                  <a:schemeClr val="dk1"/>
                </a:solidFill>
                <a:latin typeface="Figtree"/>
                <a:ea typeface="Figtree"/>
                <a:cs typeface="Figtree"/>
                <a:sym typeface="Figtree"/>
              </a:rPr>
              <a:t>Only 1% of the US Federal Budget is spend on foreign aid.</a:t>
            </a:r>
            <a:endParaRPr>
              <a:solidFill>
                <a:schemeClr val="dk1"/>
              </a:solidFill>
              <a:latin typeface="Figtree"/>
              <a:ea typeface="Figtree"/>
              <a:cs typeface="Figtree"/>
              <a:sym typeface="Figtree"/>
            </a:endParaRPr>
          </a:p>
        </p:txBody>
      </p:sp>
      <p:sp>
        <p:nvSpPr>
          <p:cNvPr id="424" name="Google Shape;424;p28"/>
          <p:cNvSpPr txBox="1"/>
          <p:nvPr/>
        </p:nvSpPr>
        <p:spPr>
          <a:xfrm>
            <a:off x="690300" y="535000"/>
            <a:ext cx="300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400">
                <a:solidFill>
                  <a:schemeClr val="dk1"/>
                </a:solidFill>
                <a:latin typeface="Poppins SemiBold"/>
                <a:ea typeface="Poppins SemiBold"/>
                <a:cs typeface="Poppins SemiBold"/>
                <a:sym typeface="Poppins SemiBold"/>
              </a:rPr>
              <a:t>Global Poverty Facts</a:t>
            </a:r>
            <a:endParaRPr sz="2400">
              <a:solidFill>
                <a:schemeClr val="dk1"/>
              </a:solidFill>
              <a:latin typeface="Poppins SemiBold"/>
              <a:ea typeface="Poppins SemiBold"/>
              <a:cs typeface="Poppins SemiBold"/>
              <a:sym typeface="Poppins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9"/>
          <p:cNvSpPr txBox="1"/>
          <p:nvPr>
            <p:ph type="title"/>
          </p:nvPr>
        </p:nvSpPr>
        <p:spPr>
          <a:xfrm>
            <a:off x="1665450" y="467425"/>
            <a:ext cx="5813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What is The Borgen Project?</a:t>
            </a:r>
            <a:endParaRPr/>
          </a:p>
        </p:txBody>
      </p:sp>
      <p:sp>
        <p:nvSpPr>
          <p:cNvPr id="430" name="Google Shape;430;p29"/>
          <p:cNvSpPr txBox="1"/>
          <p:nvPr>
            <p:ph idx="2" type="subTitle"/>
          </p:nvPr>
        </p:nvSpPr>
        <p:spPr>
          <a:xfrm>
            <a:off x="1436600" y="1260625"/>
            <a:ext cx="6539700" cy="13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t>The Borgen Project is a nonprofit dedicated to downsizing global poverty through advocacy efforts  including meeting with Congressional leaders, educating and mobilizing people around the world to join the fight against global poverty. So far, We’ve had two acts signed into law in 2022. The Global Food Reauthorization Act and The Global Malnutrition Prevention Act.</a:t>
            </a:r>
            <a:endParaRPr/>
          </a:p>
        </p:txBody>
      </p:sp>
      <p:pic>
        <p:nvPicPr>
          <p:cNvPr id="431" name="Google Shape;431;p29"/>
          <p:cNvPicPr preferRelativeResize="0"/>
          <p:nvPr/>
        </p:nvPicPr>
        <p:blipFill>
          <a:blip r:embed="rId3">
            <a:alphaModFix/>
          </a:blip>
          <a:stretch>
            <a:fillRect/>
          </a:stretch>
        </p:blipFill>
        <p:spPr>
          <a:xfrm>
            <a:off x="3245250" y="2725050"/>
            <a:ext cx="2774925" cy="1902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0"/>
          <p:cNvSpPr txBox="1"/>
          <p:nvPr>
            <p:ph type="title"/>
          </p:nvPr>
        </p:nvSpPr>
        <p:spPr>
          <a:xfrm>
            <a:off x="720000" y="445029"/>
            <a:ext cx="6855300" cy="37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Why Should This Matter?</a:t>
            </a:r>
            <a:endParaRPr/>
          </a:p>
        </p:txBody>
      </p:sp>
      <p:sp>
        <p:nvSpPr>
          <p:cNvPr id="437" name="Google Shape;437;p30"/>
          <p:cNvSpPr txBox="1"/>
          <p:nvPr/>
        </p:nvSpPr>
        <p:spPr>
          <a:xfrm>
            <a:off x="627525" y="1331075"/>
            <a:ext cx="4639200" cy="320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s"/>
              <a:t>The United States as the most powerful nation in the world has the budget and the resources to prevent global poverty.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s"/>
              <a:t>The military wants the US government to address global poverty.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s"/>
              <a:t>Eradicating global poverty is good for the environment (prevents overpopulation and natural disasters) and national security  (protects diplomacy efforts and protects the US from terrorist attacks.)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438" name="Google Shape;438;p30"/>
          <p:cNvPicPr preferRelativeResize="0"/>
          <p:nvPr/>
        </p:nvPicPr>
        <p:blipFill rotWithShape="1">
          <a:blip r:embed="rId3">
            <a:alphaModFix/>
          </a:blip>
          <a:srcRect b="6694" l="3222" r="0" t="12156"/>
          <a:stretch/>
        </p:blipFill>
        <p:spPr>
          <a:xfrm>
            <a:off x="5655675" y="1064550"/>
            <a:ext cx="2836000" cy="3519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1"/>
          <p:cNvSpPr txBox="1"/>
          <p:nvPr>
            <p:ph type="title"/>
          </p:nvPr>
        </p:nvSpPr>
        <p:spPr>
          <a:xfrm>
            <a:off x="551900" y="523425"/>
            <a:ext cx="3202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Get Involved</a:t>
            </a:r>
            <a:endParaRPr/>
          </a:p>
        </p:txBody>
      </p:sp>
      <p:sp>
        <p:nvSpPr>
          <p:cNvPr id="444" name="Google Shape;444;p31"/>
          <p:cNvSpPr txBox="1"/>
          <p:nvPr/>
        </p:nvSpPr>
        <p:spPr>
          <a:xfrm>
            <a:off x="4661650" y="1501550"/>
            <a:ext cx="30000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s"/>
              <a:t>Call and email members of Congress</a:t>
            </a:r>
            <a:endParaRPr/>
          </a:p>
          <a:p>
            <a:pPr indent="-317500" lvl="0" marL="457200" rtl="0" algn="l">
              <a:spcBef>
                <a:spcPts val="0"/>
              </a:spcBef>
              <a:spcAft>
                <a:spcPts val="0"/>
              </a:spcAft>
              <a:buSzPts val="1400"/>
              <a:buChar char="●"/>
            </a:pPr>
            <a:r>
              <a:rPr lang="es"/>
              <a:t>Spread awareness via social media. </a:t>
            </a:r>
            <a:endParaRPr/>
          </a:p>
          <a:p>
            <a:pPr indent="-317500" lvl="0" marL="457200" rtl="0" algn="l">
              <a:spcBef>
                <a:spcPts val="0"/>
              </a:spcBef>
              <a:spcAft>
                <a:spcPts val="0"/>
              </a:spcAft>
              <a:buSzPts val="1400"/>
              <a:buChar char="●"/>
            </a:pPr>
            <a:r>
              <a:rPr lang="es"/>
              <a:t>Give speeches</a:t>
            </a:r>
            <a:endParaRPr/>
          </a:p>
          <a:p>
            <a:pPr indent="-317500" lvl="0" marL="457200" rtl="0" algn="l">
              <a:spcBef>
                <a:spcPts val="0"/>
              </a:spcBef>
              <a:spcAft>
                <a:spcPts val="0"/>
              </a:spcAft>
              <a:buSzPts val="1400"/>
              <a:buChar char="●"/>
            </a:pPr>
            <a:r>
              <a:rPr lang="es"/>
              <a:t>Donate to borgenproject.org/donate</a:t>
            </a:r>
            <a:endParaRPr/>
          </a:p>
        </p:txBody>
      </p:sp>
      <p:pic>
        <p:nvPicPr>
          <p:cNvPr id="445" name="Google Shape;445;p31"/>
          <p:cNvPicPr preferRelativeResize="0"/>
          <p:nvPr/>
        </p:nvPicPr>
        <p:blipFill rotWithShape="1">
          <a:blip r:embed="rId3">
            <a:alphaModFix/>
          </a:blip>
          <a:srcRect b="0" l="4144" r="4154" t="0"/>
          <a:stretch/>
        </p:blipFill>
        <p:spPr>
          <a:xfrm>
            <a:off x="551888" y="1291092"/>
            <a:ext cx="3590563" cy="29365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2"/>
          <p:cNvSpPr txBox="1"/>
          <p:nvPr>
            <p:ph type="title"/>
          </p:nvPr>
        </p:nvSpPr>
        <p:spPr>
          <a:xfrm>
            <a:off x="551900" y="523425"/>
            <a:ext cx="3202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Get Involved</a:t>
            </a:r>
            <a:endParaRPr/>
          </a:p>
        </p:txBody>
      </p:sp>
      <p:sp>
        <p:nvSpPr>
          <p:cNvPr id="451" name="Google Shape;451;p32"/>
          <p:cNvSpPr txBox="1"/>
          <p:nvPr/>
        </p:nvSpPr>
        <p:spPr>
          <a:xfrm>
            <a:off x="4437525" y="1590150"/>
            <a:ext cx="30000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s"/>
              <a:t>Nonprofit Leadership</a:t>
            </a:r>
            <a:endParaRPr/>
          </a:p>
          <a:p>
            <a:pPr indent="-317500" lvl="0" marL="457200" rtl="0" algn="l">
              <a:spcBef>
                <a:spcPts val="0"/>
              </a:spcBef>
              <a:spcAft>
                <a:spcPts val="0"/>
              </a:spcAft>
              <a:buSzPts val="1400"/>
              <a:buChar char="●"/>
            </a:pPr>
            <a:r>
              <a:rPr lang="es"/>
              <a:t>Political Affairs</a:t>
            </a:r>
            <a:endParaRPr/>
          </a:p>
          <a:p>
            <a:pPr indent="-317500" lvl="0" marL="457200" rtl="0" algn="l">
              <a:spcBef>
                <a:spcPts val="0"/>
              </a:spcBef>
              <a:spcAft>
                <a:spcPts val="0"/>
              </a:spcAft>
              <a:buSzPts val="1400"/>
              <a:buChar char="●"/>
            </a:pPr>
            <a:r>
              <a:rPr lang="es"/>
              <a:t>Public Relations/Marketing</a:t>
            </a:r>
            <a:endParaRPr/>
          </a:p>
          <a:p>
            <a:pPr indent="-317500" lvl="0" marL="457200" rtl="0" algn="l">
              <a:spcBef>
                <a:spcPts val="0"/>
              </a:spcBef>
              <a:spcAft>
                <a:spcPts val="0"/>
              </a:spcAft>
              <a:buSzPts val="1400"/>
              <a:buChar char="●"/>
            </a:pPr>
            <a:r>
              <a:rPr lang="es"/>
              <a:t>Writer/Journalist</a:t>
            </a:r>
            <a:endParaRPr/>
          </a:p>
        </p:txBody>
      </p:sp>
      <p:pic>
        <p:nvPicPr>
          <p:cNvPr id="452" name="Google Shape;452;p32"/>
          <p:cNvPicPr preferRelativeResize="0"/>
          <p:nvPr/>
        </p:nvPicPr>
        <p:blipFill rotWithShape="1">
          <a:blip r:embed="rId3">
            <a:alphaModFix/>
          </a:blip>
          <a:srcRect b="0" l="4144" r="4154" t="0"/>
          <a:stretch/>
        </p:blipFill>
        <p:spPr>
          <a:xfrm>
            <a:off x="551888" y="1291092"/>
            <a:ext cx="3590563" cy="2936572"/>
          </a:xfrm>
          <a:prstGeom prst="rect">
            <a:avLst/>
          </a:prstGeom>
          <a:noFill/>
          <a:ln>
            <a:noFill/>
          </a:ln>
        </p:spPr>
      </p:pic>
      <p:sp>
        <p:nvSpPr>
          <p:cNvPr id="453" name="Google Shape;453;p32"/>
          <p:cNvSpPr txBox="1"/>
          <p:nvPr>
            <p:ph type="title"/>
          </p:nvPr>
        </p:nvSpPr>
        <p:spPr>
          <a:xfrm>
            <a:off x="4359100" y="1191350"/>
            <a:ext cx="2297100" cy="3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800"/>
              <a:t>Internships</a:t>
            </a:r>
            <a:endParaRPr sz="1800"/>
          </a:p>
        </p:txBody>
      </p:sp>
      <p:sp>
        <p:nvSpPr>
          <p:cNvPr id="454" name="Google Shape;454;p32"/>
          <p:cNvSpPr txBox="1"/>
          <p:nvPr>
            <p:ph type="title"/>
          </p:nvPr>
        </p:nvSpPr>
        <p:spPr>
          <a:xfrm>
            <a:off x="4437525" y="2636850"/>
            <a:ext cx="2499000" cy="50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800"/>
              <a:t>Volunteer Positions</a:t>
            </a:r>
            <a:endParaRPr sz="1800"/>
          </a:p>
        </p:txBody>
      </p:sp>
      <p:sp>
        <p:nvSpPr>
          <p:cNvPr id="455" name="Google Shape;455;p32"/>
          <p:cNvSpPr txBox="1"/>
          <p:nvPr/>
        </p:nvSpPr>
        <p:spPr>
          <a:xfrm>
            <a:off x="4594400" y="30816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56" name="Google Shape;456;p32"/>
          <p:cNvSpPr txBox="1"/>
          <p:nvPr/>
        </p:nvSpPr>
        <p:spPr>
          <a:xfrm>
            <a:off x="4594400" y="3081625"/>
            <a:ext cx="30000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s"/>
              <a:t>Regional Director</a:t>
            </a:r>
            <a:endParaRPr/>
          </a:p>
          <a:p>
            <a:pPr indent="-317500" lvl="0" marL="457200" rtl="0" algn="l">
              <a:spcBef>
                <a:spcPts val="0"/>
              </a:spcBef>
              <a:spcAft>
                <a:spcPts val="0"/>
              </a:spcAft>
              <a:buSzPts val="1400"/>
              <a:buChar char="●"/>
            </a:pPr>
            <a:r>
              <a:rPr lang="es"/>
              <a:t>Advocate</a:t>
            </a:r>
            <a:endParaRPr/>
          </a:p>
          <a:p>
            <a:pPr indent="-317500" lvl="0" marL="457200" rtl="0" algn="l">
              <a:spcBef>
                <a:spcPts val="0"/>
              </a:spcBef>
              <a:spcAft>
                <a:spcPts val="0"/>
              </a:spcAft>
              <a:buSzPts val="1400"/>
              <a:buChar char="●"/>
            </a:pPr>
            <a:r>
              <a:rPr lang="es"/>
              <a:t>Writer</a:t>
            </a:r>
            <a:endParaRPr/>
          </a:p>
          <a:p>
            <a:pPr indent="-317500" lvl="0" marL="457200" rtl="0" algn="l">
              <a:spcBef>
                <a:spcPts val="0"/>
              </a:spcBef>
              <a:spcAft>
                <a:spcPts val="0"/>
              </a:spcAft>
              <a:buSzPts val="1400"/>
              <a:buChar char="●"/>
            </a:pPr>
            <a:r>
              <a:rPr lang="es"/>
              <a:t>Guest Contributor</a:t>
            </a:r>
            <a:endParaRPr/>
          </a:p>
        </p:txBody>
      </p:sp>
      <p:sp>
        <p:nvSpPr>
          <p:cNvPr id="457" name="Google Shape;457;p32"/>
          <p:cNvSpPr txBox="1"/>
          <p:nvPr/>
        </p:nvSpPr>
        <p:spPr>
          <a:xfrm>
            <a:off x="4652700" y="4128325"/>
            <a:ext cx="3455100" cy="1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chemeClr val="dk1"/>
                </a:solidFill>
                <a:latin typeface="Figtree"/>
                <a:ea typeface="Figtree"/>
                <a:cs typeface="Figtree"/>
                <a:sym typeface="Figtree"/>
              </a:rPr>
              <a:t>Note: All interns must contact congressional members and hold a fundraising campaign.</a:t>
            </a:r>
            <a:endParaRPr i="1" sz="1200">
              <a:solidFill>
                <a:schemeClr val="dk1"/>
              </a:solidFill>
              <a:latin typeface="Figtree"/>
              <a:ea typeface="Figtree"/>
              <a:cs typeface="Figtree"/>
              <a:sym typeface="Figtre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3"/>
          <p:cNvSpPr txBox="1"/>
          <p:nvPr>
            <p:ph type="title"/>
          </p:nvPr>
        </p:nvSpPr>
        <p:spPr>
          <a:xfrm>
            <a:off x="529500" y="680375"/>
            <a:ext cx="275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Learn More</a:t>
            </a:r>
            <a:endParaRPr/>
          </a:p>
        </p:txBody>
      </p:sp>
      <p:sp>
        <p:nvSpPr>
          <p:cNvPr id="463" name="Google Shape;463;p33"/>
          <p:cNvSpPr txBox="1"/>
          <p:nvPr>
            <p:ph idx="1" type="body"/>
          </p:nvPr>
        </p:nvSpPr>
        <p:spPr>
          <a:xfrm>
            <a:off x="652750" y="1674425"/>
            <a:ext cx="4389900" cy="1541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s" sz="1800" u="sng">
                <a:solidFill>
                  <a:schemeClr val="hlink"/>
                </a:solidFill>
                <a:hlinkClick r:id="rId3"/>
              </a:rPr>
              <a:t>borgenproject.org</a:t>
            </a:r>
            <a:endParaRPr sz="1800"/>
          </a:p>
          <a:p>
            <a:pPr indent="-342900" lvl="0" marL="457200" rtl="0" algn="l">
              <a:spcBef>
                <a:spcPts val="0"/>
              </a:spcBef>
              <a:spcAft>
                <a:spcPts val="0"/>
              </a:spcAft>
              <a:buSzPts val="1800"/>
              <a:buChar char="●"/>
            </a:pPr>
            <a:r>
              <a:rPr lang="es" sz="1800" u="sng">
                <a:solidFill>
                  <a:schemeClr val="hlink"/>
                </a:solidFill>
                <a:hlinkClick r:id="rId4"/>
              </a:rPr>
              <a:t>facebook.com/borgenproject/</a:t>
            </a:r>
            <a:endParaRPr sz="1800"/>
          </a:p>
          <a:p>
            <a:pPr indent="-342900" lvl="0" marL="457200" rtl="0" algn="l">
              <a:spcBef>
                <a:spcPts val="0"/>
              </a:spcBef>
              <a:spcAft>
                <a:spcPts val="0"/>
              </a:spcAft>
              <a:buSzPts val="1800"/>
              <a:buChar char="●"/>
            </a:pPr>
            <a:r>
              <a:rPr lang="es" sz="1800" u="sng">
                <a:solidFill>
                  <a:schemeClr val="hlink"/>
                </a:solidFill>
                <a:hlinkClick r:id="rId5"/>
              </a:rPr>
              <a:t>twitter.com/borgenproject</a:t>
            </a:r>
            <a:endParaRPr sz="1800"/>
          </a:p>
          <a:p>
            <a:pPr indent="-342900" lvl="0" marL="457200" rtl="0" algn="l">
              <a:spcBef>
                <a:spcPts val="0"/>
              </a:spcBef>
              <a:spcAft>
                <a:spcPts val="0"/>
              </a:spcAft>
              <a:buSzPts val="1800"/>
              <a:buChar char="●"/>
            </a:pPr>
            <a:r>
              <a:rPr lang="es" sz="1800" u="sng">
                <a:solidFill>
                  <a:schemeClr val="hlink"/>
                </a:solidFill>
                <a:hlinkClick r:id="rId6"/>
              </a:rPr>
              <a:t>https://www.youtube.com/c/TheBorgenProject</a:t>
            </a:r>
            <a:endParaRPr sz="1800"/>
          </a:p>
          <a:p>
            <a:pPr indent="-342900" lvl="0" marL="457200" rtl="0" algn="l">
              <a:spcBef>
                <a:spcPts val="0"/>
              </a:spcBef>
              <a:spcAft>
                <a:spcPts val="0"/>
              </a:spcAft>
              <a:buSzPts val="1800"/>
              <a:buChar char="●"/>
            </a:pPr>
            <a:r>
              <a:rPr lang="es" sz="1800" u="sng">
                <a:solidFill>
                  <a:schemeClr val="hlink"/>
                </a:solidFill>
                <a:hlinkClick r:id="rId7"/>
              </a:rPr>
              <a:t>instagram.com/theborgenproject</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at and Clean Design Case Report by Slidesgo">
  <a:themeElements>
    <a:clrScheme name="Simple Light">
      <a:dk1>
        <a:srgbClr val="213435"/>
      </a:dk1>
      <a:lt1>
        <a:srgbClr val="FAFFFE"/>
      </a:lt1>
      <a:dk2>
        <a:srgbClr val="A8D7C9"/>
      </a:dk2>
      <a:lt2>
        <a:srgbClr val="8EBDAF"/>
      </a:lt2>
      <a:accent1>
        <a:srgbClr val="598385"/>
      </a:accent1>
      <a:accent2>
        <a:srgbClr val="FFFFFF"/>
      </a:accent2>
      <a:accent3>
        <a:srgbClr val="FFFFFF"/>
      </a:accent3>
      <a:accent4>
        <a:srgbClr val="FFFFFF"/>
      </a:accent4>
      <a:accent5>
        <a:srgbClr val="FFFFFF"/>
      </a:accent5>
      <a:accent6>
        <a:srgbClr val="FFFFFF"/>
      </a:accent6>
      <a:hlink>
        <a:srgbClr val="2134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